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86" r:id="rId3"/>
    <p:sldId id="285" r:id="rId4"/>
    <p:sldId id="284" r:id="rId5"/>
    <p:sldId id="283" r:id="rId6"/>
    <p:sldId id="282" r:id="rId7"/>
    <p:sldId id="281" r:id="rId8"/>
    <p:sldId id="280" r:id="rId9"/>
    <p:sldId id="279" r:id="rId10"/>
    <p:sldId id="278" r:id="rId11"/>
    <p:sldId id="277" r:id="rId12"/>
    <p:sldId id="276" r:id="rId13"/>
    <p:sldId id="275" r:id="rId14"/>
    <p:sldId id="274" r:id="rId15"/>
    <p:sldId id="273" r:id="rId16"/>
    <p:sldId id="264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0A6"/>
    <a:srgbClr val="E8CFE3"/>
    <a:srgbClr val="F6B7CC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65"/>
    <p:restoredTop sz="96327"/>
  </p:normalViewPr>
  <p:slideViewPr>
    <p:cSldViewPr snapToGrid="0">
      <p:cViewPr varScale="1">
        <p:scale>
          <a:sx n="309" d="100"/>
          <a:sy n="309" d="100"/>
        </p:scale>
        <p:origin x="200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3.png"/><Relationship Id="rId1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5.png"/><Relationship Id="rId2" Type="http://schemas.openxmlformats.org/officeDocument/2006/relationships/image" Target="../media/image4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3.png"/><Relationship Id="rId1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5.png"/><Relationship Id="rId2" Type="http://schemas.openxmlformats.org/officeDocument/2006/relationships/image" Target="../media/image4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3.png"/><Relationship Id="rId1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5.png"/><Relationship Id="rId2" Type="http://schemas.openxmlformats.org/officeDocument/2006/relationships/image" Target="../media/image4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3.png"/><Relationship Id="rId1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5.png"/><Relationship Id="rId2" Type="http://schemas.openxmlformats.org/officeDocument/2006/relationships/image" Target="../media/image4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3.png"/><Relationship Id="rId1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5.png"/><Relationship Id="rId2" Type="http://schemas.openxmlformats.org/officeDocument/2006/relationships/image" Target="../media/image4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3.png"/><Relationship Id="rId1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8.png"/><Relationship Id="rId12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2.png"/><Relationship Id="rId5" Type="http://schemas.openxmlformats.org/officeDocument/2006/relationships/image" Target="../media/image4.png"/><Relationship Id="rId10" Type="http://schemas.openxmlformats.org/officeDocument/2006/relationships/image" Target="../media/image1.png"/><Relationship Id="rId4" Type="http://schemas.openxmlformats.org/officeDocument/2006/relationships/image" Target="../media/image11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5.png"/><Relationship Id="rId5" Type="http://schemas.openxmlformats.org/officeDocument/2006/relationships/image" Target="../media/image13.png"/><Relationship Id="rId1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12.png"/><Relationship Id="rId9" Type="http://schemas.openxmlformats.org/officeDocument/2006/relationships/image" Target="../media/image7.png"/><Relationship Id="rId1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3.png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-193207"/>
            <a:r>
              <a:rPr lang="en-US" dirty="0"/>
              <a:t>It is the process that ensures a smooth transition of medication management when a patient is discharged from the hospital and has to manage their treatment at home, with a focus on medication safety and administration understanding.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n-US" sz="2000" dirty="0">
                <a:latin typeface="Verdana" panose="020B0604030504040204" pitchFamily="34" charset="0"/>
              </a:rPr>
              <a:t>Patient discharge medication treatment</a:t>
            </a: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>
            <a:extLst>
              <a:ext uri="{FF2B5EF4-FFF2-40B4-BE49-F238E27FC236}">
                <a16:creationId xmlns:a16="http://schemas.microsoft.com/office/drawing/2014/main" id="{7F3D66DA-2AFE-1A54-76C1-7F924F47D785}"/>
              </a:ext>
            </a:extLst>
          </p:cNvPr>
          <p:cNvGrpSpPr/>
          <p:nvPr/>
        </p:nvGrpSpPr>
        <p:grpSpPr>
          <a:xfrm>
            <a:off x="9428743" y="1218565"/>
            <a:ext cx="2165153" cy="2400296"/>
            <a:chOff x="9428743" y="1218565"/>
            <a:chExt cx="2165153" cy="2400296"/>
          </a:xfrm>
        </p:grpSpPr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4EF2542B-8000-0BA7-61B7-B8D7FFE88C6A}"/>
                </a:ext>
              </a:extLst>
            </p:cNvPr>
            <p:cNvSpPr txBox="1"/>
            <p:nvPr/>
          </p:nvSpPr>
          <p:spPr>
            <a:xfrm>
              <a:off x="10215831" y="275708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 </a:t>
              </a:r>
              <a:r>
                <a:rPr lang="es-ES" sz="1000" dirty="0" err="1"/>
                <a:t>provide</a:t>
              </a:r>
              <a:r>
                <a:rPr lang="es-ES" sz="1000" dirty="0"/>
                <a:t> </a:t>
              </a:r>
              <a:r>
                <a:rPr lang="es-ES" sz="1000" dirty="0" err="1"/>
                <a:t>instructions</a:t>
              </a:r>
              <a:r>
                <a:rPr lang="es-ES" sz="1000" dirty="0"/>
                <a:t> and </a:t>
              </a:r>
              <a:r>
                <a:rPr lang="es-ES" sz="1000" dirty="0" err="1"/>
                <a:t>answer</a:t>
              </a:r>
              <a:r>
                <a:rPr lang="es-ES" sz="1000" dirty="0"/>
                <a:t> </a:t>
              </a:r>
              <a:r>
                <a:rPr lang="es-ES" sz="1000" dirty="0" err="1"/>
                <a:t>any</a:t>
              </a:r>
              <a:r>
                <a:rPr lang="es-ES" sz="1000" dirty="0"/>
                <a:t> </a:t>
              </a:r>
              <a:r>
                <a:rPr lang="es-ES" sz="1000" dirty="0" err="1"/>
                <a:t>questions</a:t>
              </a:r>
              <a:r>
                <a:rPr lang="es-ES" sz="1000" dirty="0"/>
                <a:t> </a:t>
              </a:r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may</a:t>
              </a:r>
              <a:r>
                <a:rPr lang="es-ES" sz="1000" dirty="0"/>
                <a:t> </a:t>
              </a:r>
              <a:r>
                <a:rPr lang="es-ES" sz="1000" dirty="0" err="1"/>
                <a:t>have</a:t>
              </a:r>
              <a:r>
                <a:rPr lang="es-ES" sz="1000" dirty="0"/>
                <a:t>.</a:t>
              </a:r>
            </a:p>
          </p:txBody>
        </p:sp>
        <p:pic>
          <p:nvPicPr>
            <p:cNvPr id="100" name="Image 9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2197C8F-2855-2C8F-E042-264CD4EA7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5387" y="1789585"/>
              <a:ext cx="514595" cy="593764"/>
            </a:xfrm>
            <a:prstGeom prst="rect">
              <a:avLst/>
            </a:prstGeom>
          </p:spPr>
        </p:pic>
        <p:pic>
          <p:nvPicPr>
            <p:cNvPr id="102" name="Image 10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09CCE16B-06AD-2F3F-13C3-724C1D9DF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90269" y="1788794"/>
              <a:ext cx="514595" cy="564556"/>
            </a:xfrm>
            <a:prstGeom prst="rect">
              <a:avLst/>
            </a:prstGeom>
          </p:spPr>
        </p:pic>
        <p:pic>
          <p:nvPicPr>
            <p:cNvPr id="110" name="Image 10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337690F-E3CB-C8C5-A60B-C4DFEEC2E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032652" y="1240711"/>
              <a:ext cx="593764" cy="593764"/>
            </a:xfrm>
            <a:prstGeom prst="rect">
              <a:avLst/>
            </a:prstGeom>
          </p:spPr>
        </p:pic>
        <p:pic>
          <p:nvPicPr>
            <p:cNvPr id="116" name="Image 115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43CBC961-9481-E882-1566-32B7744B7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42684" y="1348319"/>
              <a:ext cx="365550" cy="365550"/>
            </a:xfrm>
            <a:prstGeom prst="rect">
              <a:avLst/>
            </a:prstGeom>
          </p:spPr>
        </p:pic>
        <p:pic>
          <p:nvPicPr>
            <p:cNvPr id="117" name="Image 11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29E092C-CFE3-AF2C-6584-651BD5F0D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643452" y="1218565"/>
              <a:ext cx="593764" cy="593764"/>
            </a:xfrm>
            <a:prstGeom prst="rect">
              <a:avLst/>
            </a:prstGeom>
          </p:spPr>
        </p:pic>
        <p:pic>
          <p:nvPicPr>
            <p:cNvPr id="107" name="Image 106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120FDC28-EA75-C4AE-F0B9-D14FD7124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747982" y="1326173"/>
              <a:ext cx="365550" cy="365550"/>
            </a:xfrm>
            <a:prstGeom prst="rect">
              <a:avLst/>
            </a:prstGeom>
          </p:spPr>
        </p:pic>
        <p:sp>
          <p:nvSpPr>
            <p:cNvPr id="196" name="Flèche vers la droite 195">
              <a:extLst>
                <a:ext uri="{FF2B5EF4-FFF2-40B4-BE49-F238E27FC236}">
                  <a16:creationId xmlns:a16="http://schemas.microsoft.com/office/drawing/2014/main" id="{B9074871-4B4A-F40B-640E-B53CB2E61900}"/>
                </a:ext>
              </a:extLst>
            </p:cNvPr>
            <p:cNvSpPr/>
            <p:nvPr/>
          </p:nvSpPr>
          <p:spPr>
            <a:xfrm>
              <a:off x="9428743" y="1792906"/>
              <a:ext cx="985591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F0DD95C-2E4C-2E09-E789-9724B87B14D7}"/>
              </a:ext>
            </a:extLst>
          </p:cNvPr>
          <p:cNvGrpSpPr/>
          <p:nvPr/>
        </p:nvGrpSpPr>
        <p:grpSpPr>
          <a:xfrm>
            <a:off x="7924229" y="1600788"/>
            <a:ext cx="2137046" cy="2010755"/>
            <a:chOff x="7924229" y="1600788"/>
            <a:chExt cx="2137046" cy="2010755"/>
          </a:xfrm>
        </p:grpSpPr>
        <p:sp>
          <p:nvSpPr>
            <p:cNvPr id="190" name="Flèche vers la droite 189">
              <a:extLst>
                <a:ext uri="{FF2B5EF4-FFF2-40B4-BE49-F238E27FC236}">
                  <a16:creationId xmlns:a16="http://schemas.microsoft.com/office/drawing/2014/main" id="{B2F892B1-2EB5-E2B7-7976-8E09BDB96914}"/>
                </a:ext>
              </a:extLst>
            </p:cNvPr>
            <p:cNvSpPr/>
            <p:nvPr/>
          </p:nvSpPr>
          <p:spPr>
            <a:xfrm>
              <a:off x="7924229" y="1786315"/>
              <a:ext cx="1091756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8E58E45-B48C-4C95-7022-C660063850B5}"/>
                </a:ext>
              </a:extLst>
            </p:cNvPr>
            <p:cNvSpPr txBox="1"/>
            <p:nvPr/>
          </p:nvSpPr>
          <p:spPr>
            <a:xfrm>
              <a:off x="8415878" y="3057545"/>
              <a:ext cx="164539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given</a:t>
              </a:r>
              <a:r>
                <a:rPr lang="es-ES" sz="1000" dirty="0"/>
                <a:t> </a:t>
              </a:r>
              <a:r>
                <a:rPr lang="es-ES" sz="1000" dirty="0" err="1"/>
                <a:t>to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along</a:t>
              </a:r>
              <a:r>
                <a:rPr lang="es-ES" sz="1000" dirty="0"/>
                <a:t> </a:t>
              </a:r>
              <a:r>
                <a:rPr lang="es-ES" sz="1000" dirty="0" err="1"/>
                <a:t>with</a:t>
              </a:r>
              <a:r>
                <a:rPr lang="es-ES" sz="1000" dirty="0"/>
                <a:t> </a:t>
              </a:r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information</a:t>
              </a:r>
              <a:endParaRPr lang="es-ES" sz="1000" dirty="0"/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3EB89E6-E799-4656-DA44-D9EF712E9237}"/>
                </a:ext>
              </a:extLst>
            </p:cNvPr>
            <p:cNvSpPr txBox="1"/>
            <p:nvPr/>
          </p:nvSpPr>
          <p:spPr>
            <a:xfrm>
              <a:off x="8956005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9642C86-8254-E3E1-06B5-D26359836F3A}"/>
                </a:ext>
              </a:extLst>
            </p:cNvPr>
            <p:cNvSpPr txBox="1"/>
            <p:nvPr/>
          </p:nvSpPr>
          <p:spPr>
            <a:xfrm>
              <a:off x="8630757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D47B3EC4-CAA4-F207-A1CF-7D260D715C8A}"/>
                </a:ext>
              </a:extLst>
            </p:cNvPr>
            <p:cNvGrpSpPr/>
            <p:nvPr/>
          </p:nvGrpSpPr>
          <p:grpSpPr>
            <a:xfrm>
              <a:off x="8914148" y="1600788"/>
              <a:ext cx="847953" cy="659679"/>
              <a:chOff x="8106709" y="1608106"/>
              <a:chExt cx="847953" cy="659679"/>
            </a:xfrm>
          </p:grpSpPr>
          <p:pic>
            <p:nvPicPr>
              <p:cNvPr id="76" name="Image 75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2563ED8D-0EF1-0721-BB5B-C25DEA7760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20627" y="1608106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72" name="Image 71" descr="Une image contenant capture d’écran, Graphique, Bleu électrique, conception&#10;&#10;Description générée automatiquement">
                <a:extLst>
                  <a:ext uri="{FF2B5EF4-FFF2-40B4-BE49-F238E27FC236}">
                    <a16:creationId xmlns:a16="http://schemas.microsoft.com/office/drawing/2014/main" id="{390855CF-8513-A013-A4C8-8A7463079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27939" y="1934154"/>
                <a:ext cx="326723" cy="326723"/>
              </a:xfrm>
              <a:prstGeom prst="rect">
                <a:avLst/>
              </a:prstGeom>
            </p:spPr>
          </p:pic>
          <p:pic>
            <p:nvPicPr>
              <p:cNvPr id="103" name="Image 102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ED5A63F6-67E8-992A-4644-BFCAF187F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06709" y="1703229"/>
                <a:ext cx="514595" cy="564556"/>
              </a:xfrm>
              <a:prstGeom prst="rect">
                <a:avLst/>
              </a:prstGeom>
            </p:spPr>
          </p:pic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0A10011-BFFB-D68B-3E2B-7913B3DB3316}"/>
              </a:ext>
            </a:extLst>
          </p:cNvPr>
          <p:cNvGrpSpPr/>
          <p:nvPr/>
        </p:nvGrpSpPr>
        <p:grpSpPr>
          <a:xfrm>
            <a:off x="8174606" y="4437415"/>
            <a:ext cx="2730256" cy="1278672"/>
            <a:chOff x="8174606" y="4437415"/>
            <a:chExt cx="2730256" cy="1278672"/>
          </a:xfrm>
        </p:grpSpPr>
        <p:sp>
          <p:nvSpPr>
            <p:cNvPr id="139" name="Flèche vers la droite 138">
              <a:extLst>
                <a:ext uri="{FF2B5EF4-FFF2-40B4-BE49-F238E27FC236}">
                  <a16:creationId xmlns:a16="http://schemas.microsoft.com/office/drawing/2014/main" id="{9626B3C5-FDFA-8DFC-60F7-FE0CAD0FD883}"/>
                </a:ext>
              </a:extLst>
            </p:cNvPr>
            <p:cNvSpPr/>
            <p:nvPr/>
          </p:nvSpPr>
          <p:spPr>
            <a:xfrm rot="10800000">
              <a:off x="9165967" y="4513581"/>
              <a:ext cx="17388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6EB0BD56-77FE-0BC6-06C9-8D6EB4416D1A}"/>
                </a:ext>
              </a:extLst>
            </p:cNvPr>
            <p:cNvSpPr txBox="1"/>
            <p:nvPr/>
          </p:nvSpPr>
          <p:spPr>
            <a:xfrm>
              <a:off x="8174606" y="5162089"/>
              <a:ext cx="10701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self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r>
                <a:rPr lang="es-ES" sz="1000" dirty="0">
                  <a:solidFill>
                    <a:schemeClr val="tx1"/>
                  </a:solidFill>
                </a:rPr>
                <a:t> at home</a:t>
              </a:r>
            </a:p>
          </p:txBody>
        </p:sp>
        <p:pic>
          <p:nvPicPr>
            <p:cNvPr id="142" name="Image 14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554E057-16C4-09D9-6E40-86AC668AC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74805" y="4437415"/>
              <a:ext cx="514595" cy="564556"/>
            </a:xfrm>
            <a:prstGeom prst="rect">
              <a:avLst/>
            </a:prstGeom>
          </p:spPr>
        </p:pic>
        <p:pic>
          <p:nvPicPr>
            <p:cNvPr id="147" name="Image 146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DD3AC705-0FE0-B010-46ED-A85BF7A59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821221" y="4758978"/>
              <a:ext cx="326723" cy="326723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146DB35-7921-EF5B-ECE1-EDED8763A76D}"/>
              </a:ext>
            </a:extLst>
          </p:cNvPr>
          <p:cNvGrpSpPr/>
          <p:nvPr/>
        </p:nvGrpSpPr>
        <p:grpSpPr>
          <a:xfrm>
            <a:off x="6866137" y="1041400"/>
            <a:ext cx="4828308" cy="2775456"/>
            <a:chOff x="6866137" y="1041400"/>
            <a:chExt cx="4828308" cy="2775456"/>
          </a:xfrm>
        </p:grpSpPr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C00F2DA2-E334-DB20-4CCC-D47649B35EC6}"/>
                </a:ext>
              </a:extLst>
            </p:cNvPr>
            <p:cNvSpPr txBox="1"/>
            <p:nvPr/>
          </p:nvSpPr>
          <p:spPr>
            <a:xfrm>
              <a:off x="688867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6">
                      <a:lumMod val="50000"/>
                    </a:schemeClr>
                  </a:solidFill>
                  <a:latin typeface="Söhne"/>
                </a:rPr>
                <a:t>Ward</a:t>
              </a:r>
            </a:p>
          </p:txBody>
        </p:sp>
        <p:sp>
          <p:nvSpPr>
            <p:cNvPr id="274" name="Rectangle : coins arrondis 273">
              <a:extLst>
                <a:ext uri="{FF2B5EF4-FFF2-40B4-BE49-F238E27FC236}">
                  <a16:creationId xmlns:a16="http://schemas.microsoft.com/office/drawing/2014/main" id="{3BF471A9-D791-DAF4-81DA-3B970C55DE88}"/>
                </a:ext>
              </a:extLst>
            </p:cNvPr>
            <p:cNvSpPr/>
            <p:nvPr/>
          </p:nvSpPr>
          <p:spPr>
            <a:xfrm>
              <a:off x="6866137" y="1041400"/>
              <a:ext cx="4828308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FD8571E-9739-6465-0086-277AE0106018}"/>
              </a:ext>
            </a:extLst>
          </p:cNvPr>
          <p:cNvGrpSpPr/>
          <p:nvPr/>
        </p:nvGrpSpPr>
        <p:grpSpPr>
          <a:xfrm>
            <a:off x="10188818" y="3634336"/>
            <a:ext cx="1378065" cy="2133180"/>
            <a:chOff x="10188818" y="3634336"/>
            <a:chExt cx="1378065" cy="2133180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F0A96D33-EBF3-2E10-0524-80A255009BE0}"/>
                </a:ext>
              </a:extLst>
            </p:cNvPr>
            <p:cNvSpPr/>
            <p:nvPr/>
          </p:nvSpPr>
          <p:spPr>
            <a:xfrm rot="5400000">
              <a:off x="10517757" y="3763944"/>
              <a:ext cx="72018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18BF10F3-289A-A6F6-FD46-C1C4453B7735}"/>
                </a:ext>
              </a:extLst>
            </p:cNvPr>
            <p:cNvSpPr txBox="1"/>
            <p:nvPr/>
          </p:nvSpPr>
          <p:spPr>
            <a:xfrm>
              <a:off x="10188818" y="5367406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discharged</a:t>
              </a:r>
              <a:r>
                <a:rPr lang="es-ES" sz="1000" dirty="0"/>
                <a:t> </a:t>
              </a:r>
              <a:r>
                <a:rPr lang="es-ES" sz="1000" dirty="0" err="1"/>
                <a:t>from</a:t>
              </a:r>
              <a:r>
                <a:rPr lang="es-ES" sz="1000" dirty="0"/>
                <a:t> hospital</a:t>
              </a:r>
            </a:p>
          </p:txBody>
        </p:sp>
        <p:pic>
          <p:nvPicPr>
            <p:cNvPr id="125" name="Image 124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71F0D3C-9830-4C1F-6D05-E8559EC77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29155" y="4442420"/>
              <a:ext cx="514595" cy="564556"/>
            </a:xfrm>
            <a:prstGeom prst="rect">
              <a:avLst/>
            </a:prstGeom>
          </p:spPr>
        </p:pic>
        <p:pic>
          <p:nvPicPr>
            <p:cNvPr id="131" name="Image 130">
              <a:extLst>
                <a:ext uri="{FF2B5EF4-FFF2-40B4-BE49-F238E27FC236}">
                  <a16:creationId xmlns:a16="http://schemas.microsoft.com/office/drawing/2014/main" id="{9396E8F8-7CDF-B73C-7FAE-F910C9C75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971207" y="4791198"/>
              <a:ext cx="345085" cy="266703"/>
            </a:xfrm>
            <a:prstGeom prst="rect">
              <a:avLst/>
            </a:prstGeom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DAE798C-0BA1-3275-3EE0-683CF72772C9}"/>
                </a:ext>
              </a:extLst>
            </p:cNvPr>
            <p:cNvSpPr txBox="1"/>
            <p:nvPr/>
          </p:nvSpPr>
          <p:spPr>
            <a:xfrm>
              <a:off x="10293850" y="5113920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9158DAC-2E18-F004-27A2-83EAA19EE9B5}"/>
              </a:ext>
            </a:extLst>
          </p:cNvPr>
          <p:cNvGrpSpPr/>
          <p:nvPr/>
        </p:nvGrpSpPr>
        <p:grpSpPr>
          <a:xfrm>
            <a:off x="6201385" y="1712959"/>
            <a:ext cx="2097176" cy="1905902"/>
            <a:chOff x="6201385" y="1712959"/>
            <a:chExt cx="2097176" cy="1905902"/>
          </a:xfrm>
        </p:grpSpPr>
        <p:pic>
          <p:nvPicPr>
            <p:cNvPr id="65" name="Image 64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6A585408-2E1B-B1DF-639D-5458FAF74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27896" y="1771226"/>
              <a:ext cx="460970" cy="460970"/>
            </a:xfrm>
            <a:prstGeom prst="rect">
              <a:avLst/>
            </a:prstGeom>
          </p:spPr>
        </p:pic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05B8823B-AFE4-8B18-0C0F-ACFA66216BD4}"/>
                </a:ext>
              </a:extLst>
            </p:cNvPr>
            <p:cNvSpPr/>
            <p:nvPr/>
          </p:nvSpPr>
          <p:spPr>
            <a:xfrm>
              <a:off x="6201385" y="1799054"/>
              <a:ext cx="1243745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4E3DA4F-4AA0-07A3-7FF4-F38FCB338FF0}"/>
                </a:ext>
              </a:extLst>
            </p:cNvPr>
            <p:cNvSpPr txBox="1"/>
            <p:nvPr/>
          </p:nvSpPr>
          <p:spPr>
            <a:xfrm>
              <a:off x="6948440" y="3064863"/>
              <a:ext cx="135012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review</a:t>
              </a:r>
              <a:r>
                <a:rPr lang="es-ES" sz="1000" dirty="0"/>
                <a:t> </a:t>
              </a:r>
              <a:r>
                <a:rPr lang="es-ES" sz="1000" dirty="0" err="1"/>
                <a:t>by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</a:t>
              </a:r>
            </a:p>
          </p:txBody>
        </p:sp>
        <p:pic>
          <p:nvPicPr>
            <p:cNvPr id="60" name="Image 5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1FD9FB-C95B-8583-70F0-D98506E4C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66204" y="1712959"/>
              <a:ext cx="514595" cy="59376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3299FDE-238D-E140-2FFE-E7500D2AF382}"/>
                </a:ext>
              </a:extLst>
            </p:cNvPr>
            <p:cNvSpPr txBox="1"/>
            <p:nvPr/>
          </p:nvSpPr>
          <p:spPr>
            <a:xfrm>
              <a:off x="7372682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7886BF0-5B96-FD45-B528-92D6102D6CFA}"/>
                </a:ext>
              </a:extLst>
            </p:cNvPr>
            <p:cNvSpPr txBox="1"/>
            <p:nvPr/>
          </p:nvSpPr>
          <p:spPr>
            <a:xfrm>
              <a:off x="7047434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7810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>
            <a:extLst>
              <a:ext uri="{FF2B5EF4-FFF2-40B4-BE49-F238E27FC236}">
                <a16:creationId xmlns:a16="http://schemas.microsoft.com/office/drawing/2014/main" id="{7F3D66DA-2AFE-1A54-76C1-7F924F47D785}"/>
              </a:ext>
            </a:extLst>
          </p:cNvPr>
          <p:cNvGrpSpPr/>
          <p:nvPr/>
        </p:nvGrpSpPr>
        <p:grpSpPr>
          <a:xfrm>
            <a:off x="9428743" y="1218565"/>
            <a:ext cx="2165153" cy="2400296"/>
            <a:chOff x="9428743" y="1218565"/>
            <a:chExt cx="2165153" cy="2400296"/>
          </a:xfrm>
        </p:grpSpPr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4EF2542B-8000-0BA7-61B7-B8D7FFE88C6A}"/>
                </a:ext>
              </a:extLst>
            </p:cNvPr>
            <p:cNvSpPr txBox="1"/>
            <p:nvPr/>
          </p:nvSpPr>
          <p:spPr>
            <a:xfrm>
              <a:off x="10215831" y="275708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 </a:t>
              </a:r>
              <a:r>
                <a:rPr lang="es-ES" sz="1000" dirty="0" err="1"/>
                <a:t>provide</a:t>
              </a:r>
              <a:r>
                <a:rPr lang="es-ES" sz="1000" dirty="0"/>
                <a:t> </a:t>
              </a:r>
              <a:r>
                <a:rPr lang="es-ES" sz="1000" dirty="0" err="1"/>
                <a:t>instructions</a:t>
              </a:r>
              <a:r>
                <a:rPr lang="es-ES" sz="1000" dirty="0"/>
                <a:t> and </a:t>
              </a:r>
              <a:r>
                <a:rPr lang="es-ES" sz="1000" dirty="0" err="1"/>
                <a:t>answer</a:t>
              </a:r>
              <a:r>
                <a:rPr lang="es-ES" sz="1000" dirty="0"/>
                <a:t> </a:t>
              </a:r>
              <a:r>
                <a:rPr lang="es-ES" sz="1000" dirty="0" err="1"/>
                <a:t>any</a:t>
              </a:r>
              <a:r>
                <a:rPr lang="es-ES" sz="1000" dirty="0"/>
                <a:t> </a:t>
              </a:r>
              <a:r>
                <a:rPr lang="es-ES" sz="1000" dirty="0" err="1"/>
                <a:t>questions</a:t>
              </a:r>
              <a:r>
                <a:rPr lang="es-ES" sz="1000" dirty="0"/>
                <a:t> </a:t>
              </a:r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may</a:t>
              </a:r>
              <a:r>
                <a:rPr lang="es-ES" sz="1000" dirty="0"/>
                <a:t> </a:t>
              </a:r>
              <a:r>
                <a:rPr lang="es-ES" sz="1000" dirty="0" err="1"/>
                <a:t>have</a:t>
              </a:r>
              <a:r>
                <a:rPr lang="es-ES" sz="1000" dirty="0"/>
                <a:t>.</a:t>
              </a:r>
            </a:p>
          </p:txBody>
        </p:sp>
        <p:pic>
          <p:nvPicPr>
            <p:cNvPr id="100" name="Image 9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2197C8F-2855-2C8F-E042-264CD4EA7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5387" y="1789585"/>
              <a:ext cx="514595" cy="593764"/>
            </a:xfrm>
            <a:prstGeom prst="rect">
              <a:avLst/>
            </a:prstGeom>
          </p:spPr>
        </p:pic>
        <p:pic>
          <p:nvPicPr>
            <p:cNvPr id="102" name="Image 10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09CCE16B-06AD-2F3F-13C3-724C1D9DF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90269" y="1788794"/>
              <a:ext cx="514595" cy="564556"/>
            </a:xfrm>
            <a:prstGeom prst="rect">
              <a:avLst/>
            </a:prstGeom>
          </p:spPr>
        </p:pic>
        <p:pic>
          <p:nvPicPr>
            <p:cNvPr id="110" name="Image 10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337690F-E3CB-C8C5-A60B-C4DFEEC2E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032652" y="1240711"/>
              <a:ext cx="593764" cy="593764"/>
            </a:xfrm>
            <a:prstGeom prst="rect">
              <a:avLst/>
            </a:prstGeom>
          </p:spPr>
        </p:pic>
        <p:pic>
          <p:nvPicPr>
            <p:cNvPr id="116" name="Image 115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43CBC961-9481-E882-1566-32B7744B7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42684" y="1348319"/>
              <a:ext cx="365550" cy="365550"/>
            </a:xfrm>
            <a:prstGeom prst="rect">
              <a:avLst/>
            </a:prstGeom>
          </p:spPr>
        </p:pic>
        <p:pic>
          <p:nvPicPr>
            <p:cNvPr id="117" name="Image 11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29E092C-CFE3-AF2C-6584-651BD5F0D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643452" y="1218565"/>
              <a:ext cx="593764" cy="593764"/>
            </a:xfrm>
            <a:prstGeom prst="rect">
              <a:avLst/>
            </a:prstGeom>
          </p:spPr>
        </p:pic>
        <p:pic>
          <p:nvPicPr>
            <p:cNvPr id="107" name="Image 106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120FDC28-EA75-C4AE-F0B9-D14FD7124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747982" y="1326173"/>
              <a:ext cx="365550" cy="365550"/>
            </a:xfrm>
            <a:prstGeom prst="rect">
              <a:avLst/>
            </a:prstGeom>
          </p:spPr>
        </p:pic>
        <p:sp>
          <p:nvSpPr>
            <p:cNvPr id="196" name="Flèche vers la droite 195">
              <a:extLst>
                <a:ext uri="{FF2B5EF4-FFF2-40B4-BE49-F238E27FC236}">
                  <a16:creationId xmlns:a16="http://schemas.microsoft.com/office/drawing/2014/main" id="{B9074871-4B4A-F40B-640E-B53CB2E61900}"/>
                </a:ext>
              </a:extLst>
            </p:cNvPr>
            <p:cNvSpPr/>
            <p:nvPr/>
          </p:nvSpPr>
          <p:spPr>
            <a:xfrm>
              <a:off x="9428743" y="1792906"/>
              <a:ext cx="985591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F0DD95C-2E4C-2E09-E789-9724B87B14D7}"/>
              </a:ext>
            </a:extLst>
          </p:cNvPr>
          <p:cNvGrpSpPr/>
          <p:nvPr/>
        </p:nvGrpSpPr>
        <p:grpSpPr>
          <a:xfrm>
            <a:off x="7924229" y="1600788"/>
            <a:ext cx="2137046" cy="2010755"/>
            <a:chOff x="7924229" y="1600788"/>
            <a:chExt cx="2137046" cy="2010755"/>
          </a:xfrm>
        </p:grpSpPr>
        <p:sp>
          <p:nvSpPr>
            <p:cNvPr id="190" name="Flèche vers la droite 189">
              <a:extLst>
                <a:ext uri="{FF2B5EF4-FFF2-40B4-BE49-F238E27FC236}">
                  <a16:creationId xmlns:a16="http://schemas.microsoft.com/office/drawing/2014/main" id="{B2F892B1-2EB5-E2B7-7976-8E09BDB96914}"/>
                </a:ext>
              </a:extLst>
            </p:cNvPr>
            <p:cNvSpPr/>
            <p:nvPr/>
          </p:nvSpPr>
          <p:spPr>
            <a:xfrm>
              <a:off x="7924229" y="1786315"/>
              <a:ext cx="1091756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8E58E45-B48C-4C95-7022-C660063850B5}"/>
                </a:ext>
              </a:extLst>
            </p:cNvPr>
            <p:cNvSpPr txBox="1"/>
            <p:nvPr/>
          </p:nvSpPr>
          <p:spPr>
            <a:xfrm>
              <a:off x="8415878" y="3057545"/>
              <a:ext cx="164539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given</a:t>
              </a:r>
              <a:r>
                <a:rPr lang="es-ES" sz="1000" dirty="0"/>
                <a:t> </a:t>
              </a:r>
              <a:r>
                <a:rPr lang="es-ES" sz="1000" dirty="0" err="1"/>
                <a:t>to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along</a:t>
              </a:r>
              <a:r>
                <a:rPr lang="es-ES" sz="1000" dirty="0"/>
                <a:t> </a:t>
              </a:r>
              <a:r>
                <a:rPr lang="es-ES" sz="1000" dirty="0" err="1"/>
                <a:t>with</a:t>
              </a:r>
              <a:r>
                <a:rPr lang="es-ES" sz="1000" dirty="0"/>
                <a:t> </a:t>
              </a:r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information</a:t>
              </a:r>
              <a:endParaRPr lang="es-ES" sz="1000" dirty="0"/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3EB89E6-E799-4656-DA44-D9EF712E9237}"/>
                </a:ext>
              </a:extLst>
            </p:cNvPr>
            <p:cNvSpPr txBox="1"/>
            <p:nvPr/>
          </p:nvSpPr>
          <p:spPr>
            <a:xfrm>
              <a:off x="8956005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9642C86-8254-E3E1-06B5-D26359836F3A}"/>
                </a:ext>
              </a:extLst>
            </p:cNvPr>
            <p:cNvSpPr txBox="1"/>
            <p:nvPr/>
          </p:nvSpPr>
          <p:spPr>
            <a:xfrm>
              <a:off x="8630757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D47B3EC4-CAA4-F207-A1CF-7D260D715C8A}"/>
                </a:ext>
              </a:extLst>
            </p:cNvPr>
            <p:cNvGrpSpPr/>
            <p:nvPr/>
          </p:nvGrpSpPr>
          <p:grpSpPr>
            <a:xfrm>
              <a:off x="8914148" y="1600788"/>
              <a:ext cx="847953" cy="659679"/>
              <a:chOff x="8106709" y="1608106"/>
              <a:chExt cx="847953" cy="659679"/>
            </a:xfrm>
          </p:grpSpPr>
          <p:pic>
            <p:nvPicPr>
              <p:cNvPr id="76" name="Image 75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2563ED8D-0EF1-0721-BB5B-C25DEA7760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20627" y="1608106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72" name="Image 71" descr="Une image contenant capture d’écran, Graphique, Bleu électrique, conception&#10;&#10;Description générée automatiquement">
                <a:extLst>
                  <a:ext uri="{FF2B5EF4-FFF2-40B4-BE49-F238E27FC236}">
                    <a16:creationId xmlns:a16="http://schemas.microsoft.com/office/drawing/2014/main" id="{390855CF-8513-A013-A4C8-8A7463079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27939" y="1934154"/>
                <a:ext cx="326723" cy="326723"/>
              </a:xfrm>
              <a:prstGeom prst="rect">
                <a:avLst/>
              </a:prstGeom>
            </p:spPr>
          </p:pic>
          <p:pic>
            <p:nvPicPr>
              <p:cNvPr id="103" name="Image 102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ED5A63F6-67E8-992A-4644-BFCAF187F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06709" y="1703229"/>
                <a:ext cx="514595" cy="564556"/>
              </a:xfrm>
              <a:prstGeom prst="rect">
                <a:avLst/>
              </a:prstGeom>
            </p:spPr>
          </p:pic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0A10011-BFFB-D68B-3E2B-7913B3DB3316}"/>
              </a:ext>
            </a:extLst>
          </p:cNvPr>
          <p:cNvGrpSpPr/>
          <p:nvPr/>
        </p:nvGrpSpPr>
        <p:grpSpPr>
          <a:xfrm>
            <a:off x="8174606" y="4437415"/>
            <a:ext cx="2730256" cy="1278672"/>
            <a:chOff x="8174606" y="4437415"/>
            <a:chExt cx="2730256" cy="1278672"/>
          </a:xfrm>
        </p:grpSpPr>
        <p:sp>
          <p:nvSpPr>
            <p:cNvPr id="139" name="Flèche vers la droite 138">
              <a:extLst>
                <a:ext uri="{FF2B5EF4-FFF2-40B4-BE49-F238E27FC236}">
                  <a16:creationId xmlns:a16="http://schemas.microsoft.com/office/drawing/2014/main" id="{9626B3C5-FDFA-8DFC-60F7-FE0CAD0FD883}"/>
                </a:ext>
              </a:extLst>
            </p:cNvPr>
            <p:cNvSpPr/>
            <p:nvPr/>
          </p:nvSpPr>
          <p:spPr>
            <a:xfrm rot="10800000">
              <a:off x="9165967" y="4513581"/>
              <a:ext cx="17388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6EB0BD56-77FE-0BC6-06C9-8D6EB4416D1A}"/>
                </a:ext>
              </a:extLst>
            </p:cNvPr>
            <p:cNvSpPr txBox="1"/>
            <p:nvPr/>
          </p:nvSpPr>
          <p:spPr>
            <a:xfrm>
              <a:off x="8174606" y="5162089"/>
              <a:ext cx="10701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self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r>
                <a:rPr lang="es-ES" sz="1000" dirty="0">
                  <a:solidFill>
                    <a:schemeClr val="tx1"/>
                  </a:solidFill>
                </a:rPr>
                <a:t> at home</a:t>
              </a:r>
            </a:p>
          </p:txBody>
        </p:sp>
        <p:pic>
          <p:nvPicPr>
            <p:cNvPr id="142" name="Image 14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554E057-16C4-09D9-6E40-86AC668AC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74805" y="4437415"/>
              <a:ext cx="514595" cy="564556"/>
            </a:xfrm>
            <a:prstGeom prst="rect">
              <a:avLst/>
            </a:prstGeom>
          </p:spPr>
        </p:pic>
        <p:pic>
          <p:nvPicPr>
            <p:cNvPr id="147" name="Image 146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DD3AC705-0FE0-B010-46ED-A85BF7A59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821221" y="4758978"/>
              <a:ext cx="326723" cy="326723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2FE4CE83-DCDB-5CA2-E933-ED69FED4A127}"/>
              </a:ext>
            </a:extLst>
          </p:cNvPr>
          <p:cNvGrpSpPr/>
          <p:nvPr/>
        </p:nvGrpSpPr>
        <p:grpSpPr>
          <a:xfrm>
            <a:off x="77539" y="3384056"/>
            <a:ext cx="7518462" cy="3347690"/>
            <a:chOff x="79781" y="3378366"/>
            <a:chExt cx="7518462" cy="3347690"/>
          </a:xfrm>
        </p:grpSpPr>
        <p:sp>
          <p:nvSpPr>
            <p:cNvPr id="153" name="Rectangle : coins arrondis 152">
              <a:extLst>
                <a:ext uri="{FF2B5EF4-FFF2-40B4-BE49-F238E27FC236}">
                  <a16:creationId xmlns:a16="http://schemas.microsoft.com/office/drawing/2014/main" id="{93F65453-DE42-E087-3318-9A0B87B28017}"/>
                </a:ext>
              </a:extLst>
            </p:cNvPr>
            <p:cNvSpPr/>
            <p:nvPr/>
          </p:nvSpPr>
          <p:spPr>
            <a:xfrm>
              <a:off x="79781" y="3920193"/>
              <a:ext cx="7518462" cy="2805863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bg2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8AAC3205-B781-1C93-C2FE-F6336B7390B7}"/>
                </a:ext>
              </a:extLst>
            </p:cNvPr>
            <p:cNvSpPr txBox="1"/>
            <p:nvPr/>
          </p:nvSpPr>
          <p:spPr>
            <a:xfrm>
              <a:off x="79781" y="3889614"/>
              <a:ext cx="75184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b="1" dirty="0" err="1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Community</a:t>
              </a:r>
              <a:r>
                <a:rPr lang="es-ES" b="1" dirty="0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 </a:t>
              </a:r>
              <a:r>
                <a:rPr lang="es-ES" b="1" dirty="0" err="1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b="1" dirty="0">
                <a:solidFill>
                  <a:schemeClr val="bg2">
                    <a:lumMod val="50000"/>
                  </a:schemeClr>
                </a:solidFill>
                <a:latin typeface="Söhne"/>
              </a:endParaRPr>
            </a:p>
          </p:txBody>
        </p:sp>
        <p:sp>
          <p:nvSpPr>
            <p:cNvPr id="162" name="Double flèche horizontale 161">
              <a:extLst>
                <a:ext uri="{FF2B5EF4-FFF2-40B4-BE49-F238E27FC236}">
                  <a16:creationId xmlns:a16="http://schemas.microsoft.com/office/drawing/2014/main" id="{7229CD5F-2274-801D-58FD-CBE192D757B0}"/>
                </a:ext>
              </a:extLst>
            </p:cNvPr>
            <p:cNvSpPr/>
            <p:nvPr/>
          </p:nvSpPr>
          <p:spPr>
            <a:xfrm rot="16200000">
              <a:off x="1992757" y="3630866"/>
              <a:ext cx="926905" cy="421905"/>
            </a:xfrm>
            <a:prstGeom prst="leftRightArrow">
              <a:avLst/>
            </a:prstGeom>
            <a:gradFill>
              <a:gsLst>
                <a:gs pos="0">
                  <a:schemeClr val="bg2"/>
                </a:gs>
                <a:gs pos="100000">
                  <a:schemeClr val="accent5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146DB35-7921-EF5B-ECE1-EDED8763A76D}"/>
              </a:ext>
            </a:extLst>
          </p:cNvPr>
          <p:cNvGrpSpPr/>
          <p:nvPr/>
        </p:nvGrpSpPr>
        <p:grpSpPr>
          <a:xfrm>
            <a:off x="6866137" y="1041400"/>
            <a:ext cx="4828308" cy="2775456"/>
            <a:chOff x="6866137" y="1041400"/>
            <a:chExt cx="4828308" cy="2775456"/>
          </a:xfrm>
        </p:grpSpPr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C00F2DA2-E334-DB20-4CCC-D47649B35EC6}"/>
                </a:ext>
              </a:extLst>
            </p:cNvPr>
            <p:cNvSpPr txBox="1"/>
            <p:nvPr/>
          </p:nvSpPr>
          <p:spPr>
            <a:xfrm>
              <a:off x="688867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6">
                      <a:lumMod val="50000"/>
                    </a:schemeClr>
                  </a:solidFill>
                  <a:latin typeface="Söhne"/>
                </a:rPr>
                <a:t>Ward</a:t>
              </a:r>
            </a:p>
          </p:txBody>
        </p:sp>
        <p:sp>
          <p:nvSpPr>
            <p:cNvPr id="274" name="Rectangle : coins arrondis 273">
              <a:extLst>
                <a:ext uri="{FF2B5EF4-FFF2-40B4-BE49-F238E27FC236}">
                  <a16:creationId xmlns:a16="http://schemas.microsoft.com/office/drawing/2014/main" id="{3BF471A9-D791-DAF4-81DA-3B970C55DE88}"/>
                </a:ext>
              </a:extLst>
            </p:cNvPr>
            <p:cNvSpPr/>
            <p:nvPr/>
          </p:nvSpPr>
          <p:spPr>
            <a:xfrm>
              <a:off x="6866137" y="1041400"/>
              <a:ext cx="4828308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FD8571E-9739-6465-0086-277AE0106018}"/>
              </a:ext>
            </a:extLst>
          </p:cNvPr>
          <p:cNvGrpSpPr/>
          <p:nvPr/>
        </p:nvGrpSpPr>
        <p:grpSpPr>
          <a:xfrm>
            <a:off x="10188818" y="3634336"/>
            <a:ext cx="1378065" cy="2133180"/>
            <a:chOff x="10188818" y="3634336"/>
            <a:chExt cx="1378065" cy="2133180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F0A96D33-EBF3-2E10-0524-80A255009BE0}"/>
                </a:ext>
              </a:extLst>
            </p:cNvPr>
            <p:cNvSpPr/>
            <p:nvPr/>
          </p:nvSpPr>
          <p:spPr>
            <a:xfrm rot="5400000">
              <a:off x="10517757" y="3763944"/>
              <a:ext cx="72018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18BF10F3-289A-A6F6-FD46-C1C4453B7735}"/>
                </a:ext>
              </a:extLst>
            </p:cNvPr>
            <p:cNvSpPr txBox="1"/>
            <p:nvPr/>
          </p:nvSpPr>
          <p:spPr>
            <a:xfrm>
              <a:off x="10188818" y="5367406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discharged</a:t>
              </a:r>
              <a:r>
                <a:rPr lang="es-ES" sz="1000" dirty="0"/>
                <a:t> </a:t>
              </a:r>
              <a:r>
                <a:rPr lang="es-ES" sz="1000" dirty="0" err="1"/>
                <a:t>from</a:t>
              </a:r>
              <a:r>
                <a:rPr lang="es-ES" sz="1000" dirty="0"/>
                <a:t> hospital</a:t>
              </a:r>
            </a:p>
          </p:txBody>
        </p:sp>
        <p:pic>
          <p:nvPicPr>
            <p:cNvPr id="125" name="Image 124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71F0D3C-9830-4C1F-6D05-E8559EC77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29155" y="4442420"/>
              <a:ext cx="514595" cy="564556"/>
            </a:xfrm>
            <a:prstGeom prst="rect">
              <a:avLst/>
            </a:prstGeom>
          </p:spPr>
        </p:pic>
        <p:pic>
          <p:nvPicPr>
            <p:cNvPr id="131" name="Image 130">
              <a:extLst>
                <a:ext uri="{FF2B5EF4-FFF2-40B4-BE49-F238E27FC236}">
                  <a16:creationId xmlns:a16="http://schemas.microsoft.com/office/drawing/2014/main" id="{9396E8F8-7CDF-B73C-7FAE-F910C9C75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971207" y="4791198"/>
              <a:ext cx="345085" cy="266703"/>
            </a:xfrm>
            <a:prstGeom prst="rect">
              <a:avLst/>
            </a:prstGeom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DAE798C-0BA1-3275-3EE0-683CF72772C9}"/>
                </a:ext>
              </a:extLst>
            </p:cNvPr>
            <p:cNvSpPr txBox="1"/>
            <p:nvPr/>
          </p:nvSpPr>
          <p:spPr>
            <a:xfrm>
              <a:off x="10293850" y="5113920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9158DAC-2E18-F004-27A2-83EAA19EE9B5}"/>
              </a:ext>
            </a:extLst>
          </p:cNvPr>
          <p:cNvGrpSpPr/>
          <p:nvPr/>
        </p:nvGrpSpPr>
        <p:grpSpPr>
          <a:xfrm>
            <a:off x="6201385" y="1712959"/>
            <a:ext cx="2097176" cy="1905902"/>
            <a:chOff x="6201385" y="1712959"/>
            <a:chExt cx="2097176" cy="1905902"/>
          </a:xfrm>
        </p:grpSpPr>
        <p:pic>
          <p:nvPicPr>
            <p:cNvPr id="65" name="Image 64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6A585408-2E1B-B1DF-639D-5458FAF74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27896" y="1771226"/>
              <a:ext cx="460970" cy="460970"/>
            </a:xfrm>
            <a:prstGeom prst="rect">
              <a:avLst/>
            </a:prstGeom>
          </p:spPr>
        </p:pic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05B8823B-AFE4-8B18-0C0F-ACFA66216BD4}"/>
                </a:ext>
              </a:extLst>
            </p:cNvPr>
            <p:cNvSpPr/>
            <p:nvPr/>
          </p:nvSpPr>
          <p:spPr>
            <a:xfrm>
              <a:off x="6201385" y="1799054"/>
              <a:ext cx="1243745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4E3DA4F-4AA0-07A3-7FF4-F38FCB338FF0}"/>
                </a:ext>
              </a:extLst>
            </p:cNvPr>
            <p:cNvSpPr txBox="1"/>
            <p:nvPr/>
          </p:nvSpPr>
          <p:spPr>
            <a:xfrm>
              <a:off x="6948440" y="3064863"/>
              <a:ext cx="135012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review</a:t>
              </a:r>
              <a:r>
                <a:rPr lang="es-ES" sz="1000" dirty="0"/>
                <a:t> </a:t>
              </a:r>
              <a:r>
                <a:rPr lang="es-ES" sz="1000" dirty="0" err="1"/>
                <a:t>by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</a:t>
              </a:r>
            </a:p>
          </p:txBody>
        </p:sp>
        <p:pic>
          <p:nvPicPr>
            <p:cNvPr id="60" name="Image 5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1FD9FB-C95B-8583-70F0-D98506E4C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66204" y="1712959"/>
              <a:ext cx="514595" cy="59376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3299FDE-238D-E140-2FFE-E7500D2AF382}"/>
                </a:ext>
              </a:extLst>
            </p:cNvPr>
            <p:cNvSpPr txBox="1"/>
            <p:nvPr/>
          </p:nvSpPr>
          <p:spPr>
            <a:xfrm>
              <a:off x="7372682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7886BF0-5B96-FD45-B528-92D6102D6CFA}"/>
                </a:ext>
              </a:extLst>
            </p:cNvPr>
            <p:cNvSpPr txBox="1"/>
            <p:nvPr/>
          </p:nvSpPr>
          <p:spPr>
            <a:xfrm>
              <a:off x="7047434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AE5757E8-AE10-8A48-2BDD-D00A8123904B}"/>
              </a:ext>
            </a:extLst>
          </p:cNvPr>
          <p:cNvGrpSpPr/>
          <p:nvPr/>
        </p:nvGrpSpPr>
        <p:grpSpPr>
          <a:xfrm>
            <a:off x="256477" y="4354519"/>
            <a:ext cx="1378065" cy="1869877"/>
            <a:chOff x="256477" y="4354519"/>
            <a:chExt cx="1378065" cy="1869877"/>
          </a:xfrm>
        </p:grpSpPr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2BFC29D-2C6B-7D72-2D54-7649B399FF61}"/>
                </a:ext>
              </a:extLst>
            </p:cNvPr>
            <p:cNvSpPr txBox="1"/>
            <p:nvPr/>
          </p:nvSpPr>
          <p:spPr>
            <a:xfrm>
              <a:off x="256477" y="5670397"/>
              <a:ext cx="1378065" cy="553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community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pharmacy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receives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discharge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referral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FF2675C6-9B6C-A5DB-6240-D98915D9CF3B}"/>
                </a:ext>
              </a:extLst>
            </p:cNvPr>
            <p:cNvSpPr txBox="1"/>
            <p:nvPr/>
          </p:nvSpPr>
          <p:spPr>
            <a:xfrm>
              <a:off x="384397" y="5405589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295B14D-F904-7E30-45DC-C5606CD0B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34900" y="4354519"/>
              <a:ext cx="380974" cy="664588"/>
            </a:xfrm>
            <a:prstGeom prst="rect">
              <a:avLst/>
            </a:prstGeom>
          </p:spPr>
        </p:pic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301347D-6A22-BD80-C8AF-95BC6CE08025}"/>
                </a:ext>
              </a:extLst>
            </p:cNvPr>
            <p:cNvSpPr txBox="1"/>
            <p:nvPr/>
          </p:nvSpPr>
          <p:spPr>
            <a:xfrm>
              <a:off x="652862" y="5119563"/>
              <a:ext cx="59813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9" name="Image 18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B33C6A48-D42B-0155-7C68-60088CCF85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13933" y="4496109"/>
              <a:ext cx="481344" cy="5229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9283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>
            <a:extLst>
              <a:ext uri="{FF2B5EF4-FFF2-40B4-BE49-F238E27FC236}">
                <a16:creationId xmlns:a16="http://schemas.microsoft.com/office/drawing/2014/main" id="{7F3D66DA-2AFE-1A54-76C1-7F924F47D785}"/>
              </a:ext>
            </a:extLst>
          </p:cNvPr>
          <p:cNvGrpSpPr/>
          <p:nvPr/>
        </p:nvGrpSpPr>
        <p:grpSpPr>
          <a:xfrm>
            <a:off x="9428743" y="1218565"/>
            <a:ext cx="2165153" cy="2400296"/>
            <a:chOff x="9428743" y="1218565"/>
            <a:chExt cx="2165153" cy="2400296"/>
          </a:xfrm>
        </p:grpSpPr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4EF2542B-8000-0BA7-61B7-B8D7FFE88C6A}"/>
                </a:ext>
              </a:extLst>
            </p:cNvPr>
            <p:cNvSpPr txBox="1"/>
            <p:nvPr/>
          </p:nvSpPr>
          <p:spPr>
            <a:xfrm>
              <a:off x="10215831" y="275708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 </a:t>
              </a:r>
              <a:r>
                <a:rPr lang="es-ES" sz="1000" dirty="0" err="1"/>
                <a:t>provide</a:t>
              </a:r>
              <a:r>
                <a:rPr lang="es-ES" sz="1000" dirty="0"/>
                <a:t> </a:t>
              </a:r>
              <a:r>
                <a:rPr lang="es-ES" sz="1000" dirty="0" err="1"/>
                <a:t>instructions</a:t>
              </a:r>
              <a:r>
                <a:rPr lang="es-ES" sz="1000" dirty="0"/>
                <a:t> and </a:t>
              </a:r>
              <a:r>
                <a:rPr lang="es-ES" sz="1000" dirty="0" err="1"/>
                <a:t>answer</a:t>
              </a:r>
              <a:r>
                <a:rPr lang="es-ES" sz="1000" dirty="0"/>
                <a:t> </a:t>
              </a:r>
              <a:r>
                <a:rPr lang="es-ES" sz="1000" dirty="0" err="1"/>
                <a:t>any</a:t>
              </a:r>
              <a:r>
                <a:rPr lang="es-ES" sz="1000" dirty="0"/>
                <a:t> </a:t>
              </a:r>
              <a:r>
                <a:rPr lang="es-ES" sz="1000" dirty="0" err="1"/>
                <a:t>questions</a:t>
              </a:r>
              <a:r>
                <a:rPr lang="es-ES" sz="1000" dirty="0"/>
                <a:t> </a:t>
              </a:r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may</a:t>
              </a:r>
              <a:r>
                <a:rPr lang="es-ES" sz="1000" dirty="0"/>
                <a:t> </a:t>
              </a:r>
              <a:r>
                <a:rPr lang="es-ES" sz="1000" dirty="0" err="1"/>
                <a:t>have</a:t>
              </a:r>
              <a:r>
                <a:rPr lang="es-ES" sz="1000" dirty="0"/>
                <a:t>.</a:t>
              </a:r>
            </a:p>
          </p:txBody>
        </p:sp>
        <p:pic>
          <p:nvPicPr>
            <p:cNvPr id="100" name="Image 9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2197C8F-2855-2C8F-E042-264CD4EA7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5387" y="1789585"/>
              <a:ext cx="514595" cy="593764"/>
            </a:xfrm>
            <a:prstGeom prst="rect">
              <a:avLst/>
            </a:prstGeom>
          </p:spPr>
        </p:pic>
        <p:pic>
          <p:nvPicPr>
            <p:cNvPr id="102" name="Image 10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09CCE16B-06AD-2F3F-13C3-724C1D9DF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90269" y="1788794"/>
              <a:ext cx="514595" cy="564556"/>
            </a:xfrm>
            <a:prstGeom prst="rect">
              <a:avLst/>
            </a:prstGeom>
          </p:spPr>
        </p:pic>
        <p:pic>
          <p:nvPicPr>
            <p:cNvPr id="110" name="Image 10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337690F-E3CB-C8C5-A60B-C4DFEEC2E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032652" y="1240711"/>
              <a:ext cx="593764" cy="593764"/>
            </a:xfrm>
            <a:prstGeom prst="rect">
              <a:avLst/>
            </a:prstGeom>
          </p:spPr>
        </p:pic>
        <p:pic>
          <p:nvPicPr>
            <p:cNvPr id="116" name="Image 115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43CBC961-9481-E882-1566-32B7744B7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42684" y="1348319"/>
              <a:ext cx="365550" cy="365550"/>
            </a:xfrm>
            <a:prstGeom prst="rect">
              <a:avLst/>
            </a:prstGeom>
          </p:spPr>
        </p:pic>
        <p:pic>
          <p:nvPicPr>
            <p:cNvPr id="117" name="Image 11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29E092C-CFE3-AF2C-6584-651BD5F0D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643452" y="1218565"/>
              <a:ext cx="593764" cy="593764"/>
            </a:xfrm>
            <a:prstGeom prst="rect">
              <a:avLst/>
            </a:prstGeom>
          </p:spPr>
        </p:pic>
        <p:pic>
          <p:nvPicPr>
            <p:cNvPr id="107" name="Image 106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120FDC28-EA75-C4AE-F0B9-D14FD7124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747982" y="1326173"/>
              <a:ext cx="365550" cy="365550"/>
            </a:xfrm>
            <a:prstGeom prst="rect">
              <a:avLst/>
            </a:prstGeom>
          </p:spPr>
        </p:pic>
        <p:sp>
          <p:nvSpPr>
            <p:cNvPr id="196" name="Flèche vers la droite 195">
              <a:extLst>
                <a:ext uri="{FF2B5EF4-FFF2-40B4-BE49-F238E27FC236}">
                  <a16:creationId xmlns:a16="http://schemas.microsoft.com/office/drawing/2014/main" id="{B9074871-4B4A-F40B-640E-B53CB2E61900}"/>
                </a:ext>
              </a:extLst>
            </p:cNvPr>
            <p:cNvSpPr/>
            <p:nvPr/>
          </p:nvSpPr>
          <p:spPr>
            <a:xfrm>
              <a:off x="9428743" y="1792906"/>
              <a:ext cx="985591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F0DD95C-2E4C-2E09-E789-9724B87B14D7}"/>
              </a:ext>
            </a:extLst>
          </p:cNvPr>
          <p:cNvGrpSpPr/>
          <p:nvPr/>
        </p:nvGrpSpPr>
        <p:grpSpPr>
          <a:xfrm>
            <a:off x="7924229" y="1600788"/>
            <a:ext cx="2137046" cy="2010755"/>
            <a:chOff x="7924229" y="1600788"/>
            <a:chExt cx="2137046" cy="2010755"/>
          </a:xfrm>
        </p:grpSpPr>
        <p:sp>
          <p:nvSpPr>
            <p:cNvPr id="190" name="Flèche vers la droite 189">
              <a:extLst>
                <a:ext uri="{FF2B5EF4-FFF2-40B4-BE49-F238E27FC236}">
                  <a16:creationId xmlns:a16="http://schemas.microsoft.com/office/drawing/2014/main" id="{B2F892B1-2EB5-E2B7-7976-8E09BDB96914}"/>
                </a:ext>
              </a:extLst>
            </p:cNvPr>
            <p:cNvSpPr/>
            <p:nvPr/>
          </p:nvSpPr>
          <p:spPr>
            <a:xfrm>
              <a:off x="7924229" y="1786315"/>
              <a:ext cx="1091756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8E58E45-B48C-4C95-7022-C660063850B5}"/>
                </a:ext>
              </a:extLst>
            </p:cNvPr>
            <p:cNvSpPr txBox="1"/>
            <p:nvPr/>
          </p:nvSpPr>
          <p:spPr>
            <a:xfrm>
              <a:off x="8415878" y="3057545"/>
              <a:ext cx="164539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given</a:t>
              </a:r>
              <a:r>
                <a:rPr lang="es-ES" sz="1000" dirty="0"/>
                <a:t> </a:t>
              </a:r>
              <a:r>
                <a:rPr lang="es-ES" sz="1000" dirty="0" err="1"/>
                <a:t>to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along</a:t>
              </a:r>
              <a:r>
                <a:rPr lang="es-ES" sz="1000" dirty="0"/>
                <a:t> </a:t>
              </a:r>
              <a:r>
                <a:rPr lang="es-ES" sz="1000" dirty="0" err="1"/>
                <a:t>with</a:t>
              </a:r>
              <a:r>
                <a:rPr lang="es-ES" sz="1000" dirty="0"/>
                <a:t> </a:t>
              </a:r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information</a:t>
              </a:r>
              <a:endParaRPr lang="es-ES" sz="1000" dirty="0"/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3EB89E6-E799-4656-DA44-D9EF712E9237}"/>
                </a:ext>
              </a:extLst>
            </p:cNvPr>
            <p:cNvSpPr txBox="1"/>
            <p:nvPr/>
          </p:nvSpPr>
          <p:spPr>
            <a:xfrm>
              <a:off x="8956005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9642C86-8254-E3E1-06B5-D26359836F3A}"/>
                </a:ext>
              </a:extLst>
            </p:cNvPr>
            <p:cNvSpPr txBox="1"/>
            <p:nvPr/>
          </p:nvSpPr>
          <p:spPr>
            <a:xfrm>
              <a:off x="8630757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D47B3EC4-CAA4-F207-A1CF-7D260D715C8A}"/>
                </a:ext>
              </a:extLst>
            </p:cNvPr>
            <p:cNvGrpSpPr/>
            <p:nvPr/>
          </p:nvGrpSpPr>
          <p:grpSpPr>
            <a:xfrm>
              <a:off x="8914148" y="1600788"/>
              <a:ext cx="847953" cy="659679"/>
              <a:chOff x="8106709" y="1608106"/>
              <a:chExt cx="847953" cy="659679"/>
            </a:xfrm>
          </p:grpSpPr>
          <p:pic>
            <p:nvPicPr>
              <p:cNvPr id="76" name="Image 75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2563ED8D-0EF1-0721-BB5B-C25DEA7760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20627" y="1608106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72" name="Image 71" descr="Une image contenant capture d’écran, Graphique, Bleu électrique, conception&#10;&#10;Description générée automatiquement">
                <a:extLst>
                  <a:ext uri="{FF2B5EF4-FFF2-40B4-BE49-F238E27FC236}">
                    <a16:creationId xmlns:a16="http://schemas.microsoft.com/office/drawing/2014/main" id="{390855CF-8513-A013-A4C8-8A7463079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27939" y="1934154"/>
                <a:ext cx="326723" cy="326723"/>
              </a:xfrm>
              <a:prstGeom prst="rect">
                <a:avLst/>
              </a:prstGeom>
            </p:spPr>
          </p:pic>
          <p:pic>
            <p:nvPicPr>
              <p:cNvPr id="103" name="Image 102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ED5A63F6-67E8-992A-4644-BFCAF187F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06709" y="1703229"/>
                <a:ext cx="514595" cy="564556"/>
              </a:xfrm>
              <a:prstGeom prst="rect">
                <a:avLst/>
              </a:prstGeom>
            </p:spPr>
          </p:pic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0A10011-BFFB-D68B-3E2B-7913B3DB3316}"/>
              </a:ext>
            </a:extLst>
          </p:cNvPr>
          <p:cNvGrpSpPr/>
          <p:nvPr/>
        </p:nvGrpSpPr>
        <p:grpSpPr>
          <a:xfrm>
            <a:off x="8174606" y="4437415"/>
            <a:ext cx="2730256" cy="1278672"/>
            <a:chOff x="8174606" y="4437415"/>
            <a:chExt cx="2730256" cy="1278672"/>
          </a:xfrm>
        </p:grpSpPr>
        <p:sp>
          <p:nvSpPr>
            <p:cNvPr id="139" name="Flèche vers la droite 138">
              <a:extLst>
                <a:ext uri="{FF2B5EF4-FFF2-40B4-BE49-F238E27FC236}">
                  <a16:creationId xmlns:a16="http://schemas.microsoft.com/office/drawing/2014/main" id="{9626B3C5-FDFA-8DFC-60F7-FE0CAD0FD883}"/>
                </a:ext>
              </a:extLst>
            </p:cNvPr>
            <p:cNvSpPr/>
            <p:nvPr/>
          </p:nvSpPr>
          <p:spPr>
            <a:xfrm rot="10800000">
              <a:off x="9165967" y="4513581"/>
              <a:ext cx="17388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6EB0BD56-77FE-0BC6-06C9-8D6EB4416D1A}"/>
                </a:ext>
              </a:extLst>
            </p:cNvPr>
            <p:cNvSpPr txBox="1"/>
            <p:nvPr/>
          </p:nvSpPr>
          <p:spPr>
            <a:xfrm>
              <a:off x="8174606" y="5162089"/>
              <a:ext cx="10701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self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r>
                <a:rPr lang="es-ES" sz="1000" dirty="0">
                  <a:solidFill>
                    <a:schemeClr val="tx1"/>
                  </a:solidFill>
                </a:rPr>
                <a:t> at home</a:t>
              </a:r>
            </a:p>
          </p:txBody>
        </p:sp>
        <p:pic>
          <p:nvPicPr>
            <p:cNvPr id="142" name="Image 14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554E057-16C4-09D9-6E40-86AC668AC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74805" y="4437415"/>
              <a:ext cx="514595" cy="564556"/>
            </a:xfrm>
            <a:prstGeom prst="rect">
              <a:avLst/>
            </a:prstGeom>
          </p:spPr>
        </p:pic>
        <p:pic>
          <p:nvPicPr>
            <p:cNvPr id="147" name="Image 146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DD3AC705-0FE0-B010-46ED-A85BF7A59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821221" y="4758978"/>
              <a:ext cx="326723" cy="326723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2FE4CE83-DCDB-5CA2-E933-ED69FED4A127}"/>
              </a:ext>
            </a:extLst>
          </p:cNvPr>
          <p:cNvGrpSpPr/>
          <p:nvPr/>
        </p:nvGrpSpPr>
        <p:grpSpPr>
          <a:xfrm>
            <a:off x="77539" y="3384056"/>
            <a:ext cx="7518462" cy="3347690"/>
            <a:chOff x="79781" y="3378366"/>
            <a:chExt cx="7518462" cy="3347690"/>
          </a:xfrm>
        </p:grpSpPr>
        <p:sp>
          <p:nvSpPr>
            <p:cNvPr id="153" name="Rectangle : coins arrondis 152">
              <a:extLst>
                <a:ext uri="{FF2B5EF4-FFF2-40B4-BE49-F238E27FC236}">
                  <a16:creationId xmlns:a16="http://schemas.microsoft.com/office/drawing/2014/main" id="{93F65453-DE42-E087-3318-9A0B87B28017}"/>
                </a:ext>
              </a:extLst>
            </p:cNvPr>
            <p:cNvSpPr/>
            <p:nvPr/>
          </p:nvSpPr>
          <p:spPr>
            <a:xfrm>
              <a:off x="79781" y="3920193"/>
              <a:ext cx="7518462" cy="2805863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bg2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8AAC3205-B781-1C93-C2FE-F6336B7390B7}"/>
                </a:ext>
              </a:extLst>
            </p:cNvPr>
            <p:cNvSpPr txBox="1"/>
            <p:nvPr/>
          </p:nvSpPr>
          <p:spPr>
            <a:xfrm>
              <a:off x="79781" y="3889614"/>
              <a:ext cx="75184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b="1" dirty="0" err="1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Community</a:t>
              </a:r>
              <a:r>
                <a:rPr lang="es-ES" b="1" dirty="0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 </a:t>
              </a:r>
              <a:r>
                <a:rPr lang="es-ES" b="1" dirty="0" err="1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b="1" dirty="0">
                <a:solidFill>
                  <a:schemeClr val="bg2">
                    <a:lumMod val="50000"/>
                  </a:schemeClr>
                </a:solidFill>
                <a:latin typeface="Söhne"/>
              </a:endParaRPr>
            </a:p>
          </p:txBody>
        </p:sp>
        <p:sp>
          <p:nvSpPr>
            <p:cNvPr id="162" name="Double flèche horizontale 161">
              <a:extLst>
                <a:ext uri="{FF2B5EF4-FFF2-40B4-BE49-F238E27FC236}">
                  <a16:creationId xmlns:a16="http://schemas.microsoft.com/office/drawing/2014/main" id="{7229CD5F-2274-801D-58FD-CBE192D757B0}"/>
                </a:ext>
              </a:extLst>
            </p:cNvPr>
            <p:cNvSpPr/>
            <p:nvPr/>
          </p:nvSpPr>
          <p:spPr>
            <a:xfrm rot="16200000">
              <a:off x="1992757" y="3630866"/>
              <a:ext cx="926905" cy="421905"/>
            </a:xfrm>
            <a:prstGeom prst="leftRightArrow">
              <a:avLst/>
            </a:prstGeom>
            <a:gradFill>
              <a:gsLst>
                <a:gs pos="0">
                  <a:schemeClr val="bg2"/>
                </a:gs>
                <a:gs pos="100000">
                  <a:schemeClr val="accent5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146DB35-7921-EF5B-ECE1-EDED8763A76D}"/>
              </a:ext>
            </a:extLst>
          </p:cNvPr>
          <p:cNvGrpSpPr/>
          <p:nvPr/>
        </p:nvGrpSpPr>
        <p:grpSpPr>
          <a:xfrm>
            <a:off x="6866137" y="1041400"/>
            <a:ext cx="4828308" cy="2775456"/>
            <a:chOff x="6866137" y="1041400"/>
            <a:chExt cx="4828308" cy="2775456"/>
          </a:xfrm>
        </p:grpSpPr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C00F2DA2-E334-DB20-4CCC-D47649B35EC6}"/>
                </a:ext>
              </a:extLst>
            </p:cNvPr>
            <p:cNvSpPr txBox="1"/>
            <p:nvPr/>
          </p:nvSpPr>
          <p:spPr>
            <a:xfrm>
              <a:off x="688867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6">
                      <a:lumMod val="50000"/>
                    </a:schemeClr>
                  </a:solidFill>
                  <a:latin typeface="Söhne"/>
                </a:rPr>
                <a:t>Ward</a:t>
              </a:r>
            </a:p>
          </p:txBody>
        </p:sp>
        <p:sp>
          <p:nvSpPr>
            <p:cNvPr id="274" name="Rectangle : coins arrondis 273">
              <a:extLst>
                <a:ext uri="{FF2B5EF4-FFF2-40B4-BE49-F238E27FC236}">
                  <a16:creationId xmlns:a16="http://schemas.microsoft.com/office/drawing/2014/main" id="{3BF471A9-D791-DAF4-81DA-3B970C55DE88}"/>
                </a:ext>
              </a:extLst>
            </p:cNvPr>
            <p:cNvSpPr/>
            <p:nvPr/>
          </p:nvSpPr>
          <p:spPr>
            <a:xfrm>
              <a:off x="6866137" y="1041400"/>
              <a:ext cx="4828308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FD8571E-9739-6465-0086-277AE0106018}"/>
              </a:ext>
            </a:extLst>
          </p:cNvPr>
          <p:cNvGrpSpPr/>
          <p:nvPr/>
        </p:nvGrpSpPr>
        <p:grpSpPr>
          <a:xfrm>
            <a:off x="10188818" y="3634336"/>
            <a:ext cx="1378065" cy="2133180"/>
            <a:chOff x="10188818" y="3634336"/>
            <a:chExt cx="1378065" cy="2133180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F0A96D33-EBF3-2E10-0524-80A255009BE0}"/>
                </a:ext>
              </a:extLst>
            </p:cNvPr>
            <p:cNvSpPr/>
            <p:nvPr/>
          </p:nvSpPr>
          <p:spPr>
            <a:xfrm rot="5400000">
              <a:off x="10517757" y="3763944"/>
              <a:ext cx="72018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18BF10F3-289A-A6F6-FD46-C1C4453B7735}"/>
                </a:ext>
              </a:extLst>
            </p:cNvPr>
            <p:cNvSpPr txBox="1"/>
            <p:nvPr/>
          </p:nvSpPr>
          <p:spPr>
            <a:xfrm>
              <a:off x="10188818" y="5367406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discharged</a:t>
              </a:r>
              <a:r>
                <a:rPr lang="es-ES" sz="1000" dirty="0"/>
                <a:t> </a:t>
              </a:r>
              <a:r>
                <a:rPr lang="es-ES" sz="1000" dirty="0" err="1"/>
                <a:t>from</a:t>
              </a:r>
              <a:r>
                <a:rPr lang="es-ES" sz="1000" dirty="0"/>
                <a:t> hospital</a:t>
              </a:r>
            </a:p>
          </p:txBody>
        </p:sp>
        <p:pic>
          <p:nvPicPr>
            <p:cNvPr id="125" name="Image 124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71F0D3C-9830-4C1F-6D05-E8559EC77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29155" y="4442420"/>
              <a:ext cx="514595" cy="564556"/>
            </a:xfrm>
            <a:prstGeom prst="rect">
              <a:avLst/>
            </a:prstGeom>
          </p:spPr>
        </p:pic>
        <p:pic>
          <p:nvPicPr>
            <p:cNvPr id="131" name="Image 130">
              <a:extLst>
                <a:ext uri="{FF2B5EF4-FFF2-40B4-BE49-F238E27FC236}">
                  <a16:creationId xmlns:a16="http://schemas.microsoft.com/office/drawing/2014/main" id="{9396E8F8-7CDF-B73C-7FAE-F910C9C75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971207" y="4791198"/>
              <a:ext cx="345085" cy="266703"/>
            </a:xfrm>
            <a:prstGeom prst="rect">
              <a:avLst/>
            </a:prstGeom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DAE798C-0BA1-3275-3EE0-683CF72772C9}"/>
                </a:ext>
              </a:extLst>
            </p:cNvPr>
            <p:cNvSpPr txBox="1"/>
            <p:nvPr/>
          </p:nvSpPr>
          <p:spPr>
            <a:xfrm>
              <a:off x="10293850" y="5113920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9158DAC-2E18-F004-27A2-83EAA19EE9B5}"/>
              </a:ext>
            </a:extLst>
          </p:cNvPr>
          <p:cNvGrpSpPr/>
          <p:nvPr/>
        </p:nvGrpSpPr>
        <p:grpSpPr>
          <a:xfrm>
            <a:off x="6201385" y="1712959"/>
            <a:ext cx="2097176" cy="1905902"/>
            <a:chOff x="6201385" y="1712959"/>
            <a:chExt cx="2097176" cy="1905902"/>
          </a:xfrm>
        </p:grpSpPr>
        <p:pic>
          <p:nvPicPr>
            <p:cNvPr id="65" name="Image 64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6A585408-2E1B-B1DF-639D-5458FAF74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27896" y="1771226"/>
              <a:ext cx="460970" cy="460970"/>
            </a:xfrm>
            <a:prstGeom prst="rect">
              <a:avLst/>
            </a:prstGeom>
          </p:spPr>
        </p:pic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05B8823B-AFE4-8B18-0C0F-ACFA66216BD4}"/>
                </a:ext>
              </a:extLst>
            </p:cNvPr>
            <p:cNvSpPr/>
            <p:nvPr/>
          </p:nvSpPr>
          <p:spPr>
            <a:xfrm>
              <a:off x="6201385" y="1799054"/>
              <a:ext cx="1243745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4E3DA4F-4AA0-07A3-7FF4-F38FCB338FF0}"/>
                </a:ext>
              </a:extLst>
            </p:cNvPr>
            <p:cNvSpPr txBox="1"/>
            <p:nvPr/>
          </p:nvSpPr>
          <p:spPr>
            <a:xfrm>
              <a:off x="6948440" y="3064863"/>
              <a:ext cx="135012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review</a:t>
              </a:r>
              <a:r>
                <a:rPr lang="es-ES" sz="1000" dirty="0"/>
                <a:t> </a:t>
              </a:r>
              <a:r>
                <a:rPr lang="es-ES" sz="1000" dirty="0" err="1"/>
                <a:t>by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</a:t>
              </a:r>
            </a:p>
          </p:txBody>
        </p:sp>
        <p:pic>
          <p:nvPicPr>
            <p:cNvPr id="60" name="Image 5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1FD9FB-C95B-8583-70F0-D98506E4C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66204" y="1712959"/>
              <a:ext cx="514595" cy="59376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3299FDE-238D-E140-2FFE-E7500D2AF382}"/>
                </a:ext>
              </a:extLst>
            </p:cNvPr>
            <p:cNvSpPr txBox="1"/>
            <p:nvPr/>
          </p:nvSpPr>
          <p:spPr>
            <a:xfrm>
              <a:off x="7372682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7886BF0-5B96-FD45-B528-92D6102D6CFA}"/>
                </a:ext>
              </a:extLst>
            </p:cNvPr>
            <p:cNvSpPr txBox="1"/>
            <p:nvPr/>
          </p:nvSpPr>
          <p:spPr>
            <a:xfrm>
              <a:off x="7047434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F4DDB4AD-4B71-1ED7-6070-DC8B51F0528E}"/>
              </a:ext>
            </a:extLst>
          </p:cNvPr>
          <p:cNvGrpSpPr/>
          <p:nvPr/>
        </p:nvGrpSpPr>
        <p:grpSpPr>
          <a:xfrm>
            <a:off x="898851" y="4354520"/>
            <a:ext cx="2494009" cy="2177652"/>
            <a:chOff x="898851" y="4354520"/>
            <a:chExt cx="2494009" cy="2177652"/>
          </a:xfrm>
        </p:grpSpPr>
        <p:sp>
          <p:nvSpPr>
            <p:cNvPr id="178" name="ZoneTexte 177">
              <a:extLst>
                <a:ext uri="{FF2B5EF4-FFF2-40B4-BE49-F238E27FC236}">
                  <a16:creationId xmlns:a16="http://schemas.microsoft.com/office/drawing/2014/main" id="{033B21BB-E047-C8EE-0D58-1914A5B44738}"/>
                </a:ext>
              </a:extLst>
            </p:cNvPr>
            <p:cNvSpPr txBox="1"/>
            <p:nvPr/>
          </p:nvSpPr>
          <p:spPr>
            <a:xfrm>
              <a:off x="2014795" y="5670398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/>
                <a:t>c</a:t>
              </a:r>
              <a:r>
                <a:rPr lang="es-ES" sz="1000" dirty="0" err="1">
                  <a:solidFill>
                    <a:schemeClr val="tx1"/>
                  </a:solidFill>
                </a:rPr>
                <a:t>ommunity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pharmacy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receives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prescription</a:t>
              </a:r>
              <a:r>
                <a:rPr lang="es-ES" sz="1000" dirty="0">
                  <a:solidFill>
                    <a:schemeClr val="tx1"/>
                  </a:solidFill>
                </a:rPr>
                <a:t> post- </a:t>
              </a:r>
              <a:r>
                <a:rPr lang="es-ES" sz="1000" dirty="0" err="1">
                  <a:solidFill>
                    <a:schemeClr val="tx1"/>
                  </a:solidFill>
                </a:rPr>
                <a:t>dicharges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key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clinical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information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FADE93C7-A397-4E49-8DAC-67A37E7B6A3B}"/>
                </a:ext>
              </a:extLst>
            </p:cNvPr>
            <p:cNvSpPr txBox="1"/>
            <p:nvPr/>
          </p:nvSpPr>
          <p:spPr>
            <a:xfrm>
              <a:off x="2241885" y="5119563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54863867-D226-7380-5F44-FE56A3717BAC}"/>
                </a:ext>
              </a:extLst>
            </p:cNvPr>
            <p:cNvSpPr txBox="1"/>
            <p:nvPr/>
          </p:nvSpPr>
          <p:spPr>
            <a:xfrm>
              <a:off x="2798657" y="5119563"/>
              <a:ext cx="45081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sp>
          <p:nvSpPr>
            <p:cNvPr id="183" name="ZoneTexte 182">
              <a:extLst>
                <a:ext uri="{FF2B5EF4-FFF2-40B4-BE49-F238E27FC236}">
                  <a16:creationId xmlns:a16="http://schemas.microsoft.com/office/drawing/2014/main" id="{955F3C02-5F62-6F22-1C7E-8198441FD4A1}"/>
                </a:ext>
              </a:extLst>
            </p:cNvPr>
            <p:cNvSpPr txBox="1"/>
            <p:nvPr/>
          </p:nvSpPr>
          <p:spPr>
            <a:xfrm>
              <a:off x="2162440" y="5390081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203" name="Groupe 202">
              <a:extLst>
                <a:ext uri="{FF2B5EF4-FFF2-40B4-BE49-F238E27FC236}">
                  <a16:creationId xmlns:a16="http://schemas.microsoft.com/office/drawing/2014/main" id="{F7B0D5BE-FF90-19A1-AFF2-897782DE19C1}"/>
                </a:ext>
              </a:extLst>
            </p:cNvPr>
            <p:cNvGrpSpPr/>
            <p:nvPr/>
          </p:nvGrpSpPr>
          <p:grpSpPr>
            <a:xfrm>
              <a:off x="2318150" y="4354520"/>
              <a:ext cx="857370" cy="704386"/>
              <a:chOff x="2272918" y="3743949"/>
              <a:chExt cx="857370" cy="704386"/>
            </a:xfrm>
          </p:grpSpPr>
          <p:pic>
            <p:nvPicPr>
              <p:cNvPr id="180" name="Image 179">
                <a:extLst>
                  <a:ext uri="{FF2B5EF4-FFF2-40B4-BE49-F238E27FC236}">
                    <a16:creationId xmlns:a16="http://schemas.microsoft.com/office/drawing/2014/main" id="{BD2ACD9E-0294-42FD-10F3-7177B82B7C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493373" y="3743949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201" name="Image 200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3CD3BC40-75E2-667B-0F5C-C0563634A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31134" y="3894337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202" name="Image 201" descr="Une image contenant logo, symbole, Graphique, cercle&#10;&#10;Description générée automatiquement">
                <a:extLst>
                  <a:ext uri="{FF2B5EF4-FFF2-40B4-BE49-F238E27FC236}">
                    <a16:creationId xmlns:a16="http://schemas.microsoft.com/office/drawing/2014/main" id="{C5A91AF1-CE13-186E-BD27-6BD7ABE132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72918" y="4065294"/>
                <a:ext cx="365550" cy="365550"/>
              </a:xfrm>
              <a:prstGeom prst="rect">
                <a:avLst/>
              </a:prstGeom>
            </p:spPr>
          </p:pic>
        </p:grpSp>
        <p:sp>
          <p:nvSpPr>
            <p:cNvPr id="262" name="Flèche vers la droite 261">
              <a:extLst>
                <a:ext uri="{FF2B5EF4-FFF2-40B4-BE49-F238E27FC236}">
                  <a16:creationId xmlns:a16="http://schemas.microsoft.com/office/drawing/2014/main" id="{FF378406-E312-585B-6672-4C4F4AD1D5A2}"/>
                </a:ext>
              </a:extLst>
            </p:cNvPr>
            <p:cNvSpPr/>
            <p:nvPr/>
          </p:nvSpPr>
          <p:spPr>
            <a:xfrm>
              <a:off x="898851" y="4515513"/>
              <a:ext cx="1396340" cy="460970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AE5757E8-AE10-8A48-2BDD-D00A8123904B}"/>
              </a:ext>
            </a:extLst>
          </p:cNvPr>
          <p:cNvGrpSpPr/>
          <p:nvPr/>
        </p:nvGrpSpPr>
        <p:grpSpPr>
          <a:xfrm>
            <a:off x="256477" y="4354519"/>
            <a:ext cx="1378065" cy="1869877"/>
            <a:chOff x="256477" y="4354519"/>
            <a:chExt cx="1378065" cy="1869877"/>
          </a:xfrm>
        </p:grpSpPr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2BFC29D-2C6B-7D72-2D54-7649B399FF61}"/>
                </a:ext>
              </a:extLst>
            </p:cNvPr>
            <p:cNvSpPr txBox="1"/>
            <p:nvPr/>
          </p:nvSpPr>
          <p:spPr>
            <a:xfrm>
              <a:off x="256477" y="5670397"/>
              <a:ext cx="1378065" cy="553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community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pharmacy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receives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discharge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referral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FF2675C6-9B6C-A5DB-6240-D98915D9CF3B}"/>
                </a:ext>
              </a:extLst>
            </p:cNvPr>
            <p:cNvSpPr txBox="1"/>
            <p:nvPr/>
          </p:nvSpPr>
          <p:spPr>
            <a:xfrm>
              <a:off x="384397" y="5405589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295B14D-F904-7E30-45DC-C5606CD0B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34900" y="4354519"/>
              <a:ext cx="380974" cy="664588"/>
            </a:xfrm>
            <a:prstGeom prst="rect">
              <a:avLst/>
            </a:prstGeom>
          </p:spPr>
        </p:pic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301347D-6A22-BD80-C8AF-95BC6CE08025}"/>
                </a:ext>
              </a:extLst>
            </p:cNvPr>
            <p:cNvSpPr txBox="1"/>
            <p:nvPr/>
          </p:nvSpPr>
          <p:spPr>
            <a:xfrm>
              <a:off x="652862" y="5119563"/>
              <a:ext cx="59813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9" name="Image 18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B33C6A48-D42B-0155-7C68-60088CCF85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13933" y="4496109"/>
              <a:ext cx="481344" cy="5229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1553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>
            <a:extLst>
              <a:ext uri="{FF2B5EF4-FFF2-40B4-BE49-F238E27FC236}">
                <a16:creationId xmlns:a16="http://schemas.microsoft.com/office/drawing/2014/main" id="{7F3D66DA-2AFE-1A54-76C1-7F924F47D785}"/>
              </a:ext>
            </a:extLst>
          </p:cNvPr>
          <p:cNvGrpSpPr/>
          <p:nvPr/>
        </p:nvGrpSpPr>
        <p:grpSpPr>
          <a:xfrm>
            <a:off x="9428743" y="1218565"/>
            <a:ext cx="2165153" cy="2400296"/>
            <a:chOff x="9428743" y="1218565"/>
            <a:chExt cx="2165153" cy="2400296"/>
          </a:xfrm>
        </p:grpSpPr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4EF2542B-8000-0BA7-61B7-B8D7FFE88C6A}"/>
                </a:ext>
              </a:extLst>
            </p:cNvPr>
            <p:cNvSpPr txBox="1"/>
            <p:nvPr/>
          </p:nvSpPr>
          <p:spPr>
            <a:xfrm>
              <a:off x="10215831" y="275708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 </a:t>
              </a:r>
              <a:r>
                <a:rPr lang="es-ES" sz="1000" dirty="0" err="1"/>
                <a:t>provide</a:t>
              </a:r>
              <a:r>
                <a:rPr lang="es-ES" sz="1000" dirty="0"/>
                <a:t> </a:t>
              </a:r>
              <a:r>
                <a:rPr lang="es-ES" sz="1000" dirty="0" err="1"/>
                <a:t>instructions</a:t>
              </a:r>
              <a:r>
                <a:rPr lang="es-ES" sz="1000" dirty="0"/>
                <a:t> and </a:t>
              </a:r>
              <a:r>
                <a:rPr lang="es-ES" sz="1000" dirty="0" err="1"/>
                <a:t>answer</a:t>
              </a:r>
              <a:r>
                <a:rPr lang="es-ES" sz="1000" dirty="0"/>
                <a:t> </a:t>
              </a:r>
              <a:r>
                <a:rPr lang="es-ES" sz="1000" dirty="0" err="1"/>
                <a:t>any</a:t>
              </a:r>
              <a:r>
                <a:rPr lang="es-ES" sz="1000" dirty="0"/>
                <a:t> </a:t>
              </a:r>
              <a:r>
                <a:rPr lang="es-ES" sz="1000" dirty="0" err="1"/>
                <a:t>questions</a:t>
              </a:r>
              <a:r>
                <a:rPr lang="es-ES" sz="1000" dirty="0"/>
                <a:t> </a:t>
              </a:r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may</a:t>
              </a:r>
              <a:r>
                <a:rPr lang="es-ES" sz="1000" dirty="0"/>
                <a:t> </a:t>
              </a:r>
              <a:r>
                <a:rPr lang="es-ES" sz="1000" dirty="0" err="1"/>
                <a:t>have</a:t>
              </a:r>
              <a:r>
                <a:rPr lang="es-ES" sz="1000" dirty="0"/>
                <a:t>.</a:t>
              </a:r>
            </a:p>
          </p:txBody>
        </p:sp>
        <p:pic>
          <p:nvPicPr>
            <p:cNvPr id="100" name="Image 9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2197C8F-2855-2C8F-E042-264CD4EA7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5387" y="1789585"/>
              <a:ext cx="514595" cy="593764"/>
            </a:xfrm>
            <a:prstGeom prst="rect">
              <a:avLst/>
            </a:prstGeom>
          </p:spPr>
        </p:pic>
        <p:pic>
          <p:nvPicPr>
            <p:cNvPr id="102" name="Image 10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09CCE16B-06AD-2F3F-13C3-724C1D9DF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90269" y="1788794"/>
              <a:ext cx="514595" cy="564556"/>
            </a:xfrm>
            <a:prstGeom prst="rect">
              <a:avLst/>
            </a:prstGeom>
          </p:spPr>
        </p:pic>
        <p:pic>
          <p:nvPicPr>
            <p:cNvPr id="110" name="Image 10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337690F-E3CB-C8C5-A60B-C4DFEEC2E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032652" y="1240711"/>
              <a:ext cx="593764" cy="593764"/>
            </a:xfrm>
            <a:prstGeom prst="rect">
              <a:avLst/>
            </a:prstGeom>
          </p:spPr>
        </p:pic>
        <p:pic>
          <p:nvPicPr>
            <p:cNvPr id="116" name="Image 115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43CBC961-9481-E882-1566-32B7744B7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42684" y="1348319"/>
              <a:ext cx="365550" cy="365550"/>
            </a:xfrm>
            <a:prstGeom prst="rect">
              <a:avLst/>
            </a:prstGeom>
          </p:spPr>
        </p:pic>
        <p:pic>
          <p:nvPicPr>
            <p:cNvPr id="117" name="Image 11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29E092C-CFE3-AF2C-6584-651BD5F0D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643452" y="1218565"/>
              <a:ext cx="593764" cy="593764"/>
            </a:xfrm>
            <a:prstGeom prst="rect">
              <a:avLst/>
            </a:prstGeom>
          </p:spPr>
        </p:pic>
        <p:pic>
          <p:nvPicPr>
            <p:cNvPr id="107" name="Image 106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120FDC28-EA75-C4AE-F0B9-D14FD7124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747982" y="1326173"/>
              <a:ext cx="365550" cy="365550"/>
            </a:xfrm>
            <a:prstGeom prst="rect">
              <a:avLst/>
            </a:prstGeom>
          </p:spPr>
        </p:pic>
        <p:sp>
          <p:nvSpPr>
            <p:cNvPr id="196" name="Flèche vers la droite 195">
              <a:extLst>
                <a:ext uri="{FF2B5EF4-FFF2-40B4-BE49-F238E27FC236}">
                  <a16:creationId xmlns:a16="http://schemas.microsoft.com/office/drawing/2014/main" id="{B9074871-4B4A-F40B-640E-B53CB2E61900}"/>
                </a:ext>
              </a:extLst>
            </p:cNvPr>
            <p:cNvSpPr/>
            <p:nvPr/>
          </p:nvSpPr>
          <p:spPr>
            <a:xfrm>
              <a:off x="9428743" y="1792906"/>
              <a:ext cx="985591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F0DD95C-2E4C-2E09-E789-9724B87B14D7}"/>
              </a:ext>
            </a:extLst>
          </p:cNvPr>
          <p:cNvGrpSpPr/>
          <p:nvPr/>
        </p:nvGrpSpPr>
        <p:grpSpPr>
          <a:xfrm>
            <a:off x="7924229" y="1600788"/>
            <a:ext cx="2137046" cy="2010755"/>
            <a:chOff x="7924229" y="1600788"/>
            <a:chExt cx="2137046" cy="2010755"/>
          </a:xfrm>
        </p:grpSpPr>
        <p:sp>
          <p:nvSpPr>
            <p:cNvPr id="190" name="Flèche vers la droite 189">
              <a:extLst>
                <a:ext uri="{FF2B5EF4-FFF2-40B4-BE49-F238E27FC236}">
                  <a16:creationId xmlns:a16="http://schemas.microsoft.com/office/drawing/2014/main" id="{B2F892B1-2EB5-E2B7-7976-8E09BDB96914}"/>
                </a:ext>
              </a:extLst>
            </p:cNvPr>
            <p:cNvSpPr/>
            <p:nvPr/>
          </p:nvSpPr>
          <p:spPr>
            <a:xfrm>
              <a:off x="7924229" y="1786315"/>
              <a:ext cx="1091756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8E58E45-B48C-4C95-7022-C660063850B5}"/>
                </a:ext>
              </a:extLst>
            </p:cNvPr>
            <p:cNvSpPr txBox="1"/>
            <p:nvPr/>
          </p:nvSpPr>
          <p:spPr>
            <a:xfrm>
              <a:off x="8415878" y="3057545"/>
              <a:ext cx="164539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given</a:t>
              </a:r>
              <a:r>
                <a:rPr lang="es-ES" sz="1000" dirty="0"/>
                <a:t> </a:t>
              </a:r>
              <a:r>
                <a:rPr lang="es-ES" sz="1000" dirty="0" err="1"/>
                <a:t>to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along</a:t>
              </a:r>
              <a:r>
                <a:rPr lang="es-ES" sz="1000" dirty="0"/>
                <a:t> </a:t>
              </a:r>
              <a:r>
                <a:rPr lang="es-ES" sz="1000" dirty="0" err="1"/>
                <a:t>with</a:t>
              </a:r>
              <a:r>
                <a:rPr lang="es-ES" sz="1000" dirty="0"/>
                <a:t> </a:t>
              </a:r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information</a:t>
              </a:r>
              <a:endParaRPr lang="es-ES" sz="1000" dirty="0"/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3EB89E6-E799-4656-DA44-D9EF712E9237}"/>
                </a:ext>
              </a:extLst>
            </p:cNvPr>
            <p:cNvSpPr txBox="1"/>
            <p:nvPr/>
          </p:nvSpPr>
          <p:spPr>
            <a:xfrm>
              <a:off x="8956005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9642C86-8254-E3E1-06B5-D26359836F3A}"/>
                </a:ext>
              </a:extLst>
            </p:cNvPr>
            <p:cNvSpPr txBox="1"/>
            <p:nvPr/>
          </p:nvSpPr>
          <p:spPr>
            <a:xfrm>
              <a:off x="8630757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D47B3EC4-CAA4-F207-A1CF-7D260D715C8A}"/>
                </a:ext>
              </a:extLst>
            </p:cNvPr>
            <p:cNvGrpSpPr/>
            <p:nvPr/>
          </p:nvGrpSpPr>
          <p:grpSpPr>
            <a:xfrm>
              <a:off x="8914148" y="1600788"/>
              <a:ext cx="847953" cy="659679"/>
              <a:chOff x="8106709" y="1608106"/>
              <a:chExt cx="847953" cy="659679"/>
            </a:xfrm>
          </p:grpSpPr>
          <p:pic>
            <p:nvPicPr>
              <p:cNvPr id="76" name="Image 75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2563ED8D-0EF1-0721-BB5B-C25DEA7760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20627" y="1608106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72" name="Image 71" descr="Une image contenant capture d’écran, Graphique, Bleu électrique, conception&#10;&#10;Description générée automatiquement">
                <a:extLst>
                  <a:ext uri="{FF2B5EF4-FFF2-40B4-BE49-F238E27FC236}">
                    <a16:creationId xmlns:a16="http://schemas.microsoft.com/office/drawing/2014/main" id="{390855CF-8513-A013-A4C8-8A7463079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27939" y="1934154"/>
                <a:ext cx="326723" cy="326723"/>
              </a:xfrm>
              <a:prstGeom prst="rect">
                <a:avLst/>
              </a:prstGeom>
            </p:spPr>
          </p:pic>
          <p:pic>
            <p:nvPicPr>
              <p:cNvPr id="103" name="Image 102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ED5A63F6-67E8-992A-4644-BFCAF187F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06709" y="1703229"/>
                <a:ext cx="514595" cy="564556"/>
              </a:xfrm>
              <a:prstGeom prst="rect">
                <a:avLst/>
              </a:prstGeom>
            </p:spPr>
          </p:pic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0A10011-BFFB-D68B-3E2B-7913B3DB3316}"/>
              </a:ext>
            </a:extLst>
          </p:cNvPr>
          <p:cNvGrpSpPr/>
          <p:nvPr/>
        </p:nvGrpSpPr>
        <p:grpSpPr>
          <a:xfrm>
            <a:off x="8174606" y="4437415"/>
            <a:ext cx="2730256" cy="1278672"/>
            <a:chOff x="8174606" y="4437415"/>
            <a:chExt cx="2730256" cy="1278672"/>
          </a:xfrm>
        </p:grpSpPr>
        <p:sp>
          <p:nvSpPr>
            <p:cNvPr id="139" name="Flèche vers la droite 138">
              <a:extLst>
                <a:ext uri="{FF2B5EF4-FFF2-40B4-BE49-F238E27FC236}">
                  <a16:creationId xmlns:a16="http://schemas.microsoft.com/office/drawing/2014/main" id="{9626B3C5-FDFA-8DFC-60F7-FE0CAD0FD883}"/>
                </a:ext>
              </a:extLst>
            </p:cNvPr>
            <p:cNvSpPr/>
            <p:nvPr/>
          </p:nvSpPr>
          <p:spPr>
            <a:xfrm rot="10800000">
              <a:off x="9165967" y="4513581"/>
              <a:ext cx="17388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6EB0BD56-77FE-0BC6-06C9-8D6EB4416D1A}"/>
                </a:ext>
              </a:extLst>
            </p:cNvPr>
            <p:cNvSpPr txBox="1"/>
            <p:nvPr/>
          </p:nvSpPr>
          <p:spPr>
            <a:xfrm>
              <a:off x="8174606" y="5162089"/>
              <a:ext cx="10701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self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r>
                <a:rPr lang="es-ES" sz="1000" dirty="0">
                  <a:solidFill>
                    <a:schemeClr val="tx1"/>
                  </a:solidFill>
                </a:rPr>
                <a:t> at home</a:t>
              </a:r>
            </a:p>
          </p:txBody>
        </p:sp>
        <p:pic>
          <p:nvPicPr>
            <p:cNvPr id="142" name="Image 14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554E057-16C4-09D9-6E40-86AC668AC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74805" y="4437415"/>
              <a:ext cx="514595" cy="564556"/>
            </a:xfrm>
            <a:prstGeom prst="rect">
              <a:avLst/>
            </a:prstGeom>
          </p:spPr>
        </p:pic>
        <p:pic>
          <p:nvPicPr>
            <p:cNvPr id="147" name="Image 146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DD3AC705-0FE0-B010-46ED-A85BF7A59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821221" y="4758978"/>
              <a:ext cx="326723" cy="326723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2FE4CE83-DCDB-5CA2-E933-ED69FED4A127}"/>
              </a:ext>
            </a:extLst>
          </p:cNvPr>
          <p:cNvGrpSpPr/>
          <p:nvPr/>
        </p:nvGrpSpPr>
        <p:grpSpPr>
          <a:xfrm>
            <a:off x="77539" y="3384056"/>
            <a:ext cx="7518462" cy="3347690"/>
            <a:chOff x="79781" y="3378366"/>
            <a:chExt cx="7518462" cy="3347690"/>
          </a:xfrm>
        </p:grpSpPr>
        <p:sp>
          <p:nvSpPr>
            <p:cNvPr id="153" name="Rectangle : coins arrondis 152">
              <a:extLst>
                <a:ext uri="{FF2B5EF4-FFF2-40B4-BE49-F238E27FC236}">
                  <a16:creationId xmlns:a16="http://schemas.microsoft.com/office/drawing/2014/main" id="{93F65453-DE42-E087-3318-9A0B87B28017}"/>
                </a:ext>
              </a:extLst>
            </p:cNvPr>
            <p:cNvSpPr/>
            <p:nvPr/>
          </p:nvSpPr>
          <p:spPr>
            <a:xfrm>
              <a:off x="79781" y="3920193"/>
              <a:ext cx="7518462" cy="2805863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bg2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8AAC3205-B781-1C93-C2FE-F6336B7390B7}"/>
                </a:ext>
              </a:extLst>
            </p:cNvPr>
            <p:cNvSpPr txBox="1"/>
            <p:nvPr/>
          </p:nvSpPr>
          <p:spPr>
            <a:xfrm>
              <a:off x="79781" y="3889614"/>
              <a:ext cx="75184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b="1" dirty="0" err="1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Community</a:t>
              </a:r>
              <a:r>
                <a:rPr lang="es-ES" b="1" dirty="0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 </a:t>
              </a:r>
              <a:r>
                <a:rPr lang="es-ES" b="1" dirty="0" err="1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b="1" dirty="0">
                <a:solidFill>
                  <a:schemeClr val="bg2">
                    <a:lumMod val="50000"/>
                  </a:schemeClr>
                </a:solidFill>
                <a:latin typeface="Söhne"/>
              </a:endParaRPr>
            </a:p>
          </p:txBody>
        </p:sp>
        <p:sp>
          <p:nvSpPr>
            <p:cNvPr id="162" name="Double flèche horizontale 161">
              <a:extLst>
                <a:ext uri="{FF2B5EF4-FFF2-40B4-BE49-F238E27FC236}">
                  <a16:creationId xmlns:a16="http://schemas.microsoft.com/office/drawing/2014/main" id="{7229CD5F-2274-801D-58FD-CBE192D757B0}"/>
                </a:ext>
              </a:extLst>
            </p:cNvPr>
            <p:cNvSpPr/>
            <p:nvPr/>
          </p:nvSpPr>
          <p:spPr>
            <a:xfrm rot="16200000">
              <a:off x="1992757" y="3630866"/>
              <a:ext cx="926905" cy="421905"/>
            </a:xfrm>
            <a:prstGeom prst="leftRightArrow">
              <a:avLst/>
            </a:prstGeom>
            <a:gradFill>
              <a:gsLst>
                <a:gs pos="0">
                  <a:schemeClr val="bg2"/>
                </a:gs>
                <a:gs pos="100000">
                  <a:schemeClr val="accent5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146DB35-7921-EF5B-ECE1-EDED8763A76D}"/>
              </a:ext>
            </a:extLst>
          </p:cNvPr>
          <p:cNvGrpSpPr/>
          <p:nvPr/>
        </p:nvGrpSpPr>
        <p:grpSpPr>
          <a:xfrm>
            <a:off x="6866137" y="1041400"/>
            <a:ext cx="4828308" cy="2775456"/>
            <a:chOff x="6866137" y="1041400"/>
            <a:chExt cx="4828308" cy="2775456"/>
          </a:xfrm>
        </p:grpSpPr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C00F2DA2-E334-DB20-4CCC-D47649B35EC6}"/>
                </a:ext>
              </a:extLst>
            </p:cNvPr>
            <p:cNvSpPr txBox="1"/>
            <p:nvPr/>
          </p:nvSpPr>
          <p:spPr>
            <a:xfrm>
              <a:off x="688867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6">
                      <a:lumMod val="50000"/>
                    </a:schemeClr>
                  </a:solidFill>
                  <a:latin typeface="Söhne"/>
                </a:rPr>
                <a:t>Ward</a:t>
              </a:r>
            </a:p>
          </p:txBody>
        </p:sp>
        <p:sp>
          <p:nvSpPr>
            <p:cNvPr id="274" name="Rectangle : coins arrondis 273">
              <a:extLst>
                <a:ext uri="{FF2B5EF4-FFF2-40B4-BE49-F238E27FC236}">
                  <a16:creationId xmlns:a16="http://schemas.microsoft.com/office/drawing/2014/main" id="{3BF471A9-D791-DAF4-81DA-3B970C55DE88}"/>
                </a:ext>
              </a:extLst>
            </p:cNvPr>
            <p:cNvSpPr/>
            <p:nvPr/>
          </p:nvSpPr>
          <p:spPr>
            <a:xfrm>
              <a:off x="6866137" y="1041400"/>
              <a:ext cx="4828308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FD8571E-9739-6465-0086-277AE0106018}"/>
              </a:ext>
            </a:extLst>
          </p:cNvPr>
          <p:cNvGrpSpPr/>
          <p:nvPr/>
        </p:nvGrpSpPr>
        <p:grpSpPr>
          <a:xfrm>
            <a:off x="10188818" y="3634336"/>
            <a:ext cx="1378065" cy="2133180"/>
            <a:chOff x="10188818" y="3634336"/>
            <a:chExt cx="1378065" cy="2133180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F0A96D33-EBF3-2E10-0524-80A255009BE0}"/>
                </a:ext>
              </a:extLst>
            </p:cNvPr>
            <p:cNvSpPr/>
            <p:nvPr/>
          </p:nvSpPr>
          <p:spPr>
            <a:xfrm rot="5400000">
              <a:off x="10517757" y="3763944"/>
              <a:ext cx="72018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18BF10F3-289A-A6F6-FD46-C1C4453B7735}"/>
                </a:ext>
              </a:extLst>
            </p:cNvPr>
            <p:cNvSpPr txBox="1"/>
            <p:nvPr/>
          </p:nvSpPr>
          <p:spPr>
            <a:xfrm>
              <a:off x="10188818" y="5367406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discharged</a:t>
              </a:r>
              <a:r>
                <a:rPr lang="es-ES" sz="1000" dirty="0"/>
                <a:t> </a:t>
              </a:r>
              <a:r>
                <a:rPr lang="es-ES" sz="1000" dirty="0" err="1"/>
                <a:t>from</a:t>
              </a:r>
              <a:r>
                <a:rPr lang="es-ES" sz="1000" dirty="0"/>
                <a:t> hospital</a:t>
              </a:r>
            </a:p>
          </p:txBody>
        </p:sp>
        <p:pic>
          <p:nvPicPr>
            <p:cNvPr id="125" name="Image 124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71F0D3C-9830-4C1F-6D05-E8559EC77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29155" y="4442420"/>
              <a:ext cx="514595" cy="564556"/>
            </a:xfrm>
            <a:prstGeom prst="rect">
              <a:avLst/>
            </a:prstGeom>
          </p:spPr>
        </p:pic>
        <p:pic>
          <p:nvPicPr>
            <p:cNvPr id="131" name="Image 130">
              <a:extLst>
                <a:ext uri="{FF2B5EF4-FFF2-40B4-BE49-F238E27FC236}">
                  <a16:creationId xmlns:a16="http://schemas.microsoft.com/office/drawing/2014/main" id="{9396E8F8-7CDF-B73C-7FAE-F910C9C75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971207" y="4791198"/>
              <a:ext cx="345085" cy="266703"/>
            </a:xfrm>
            <a:prstGeom prst="rect">
              <a:avLst/>
            </a:prstGeom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DAE798C-0BA1-3275-3EE0-683CF72772C9}"/>
                </a:ext>
              </a:extLst>
            </p:cNvPr>
            <p:cNvSpPr txBox="1"/>
            <p:nvPr/>
          </p:nvSpPr>
          <p:spPr>
            <a:xfrm>
              <a:off x="10293850" y="5113920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9158DAC-2E18-F004-27A2-83EAA19EE9B5}"/>
              </a:ext>
            </a:extLst>
          </p:cNvPr>
          <p:cNvGrpSpPr/>
          <p:nvPr/>
        </p:nvGrpSpPr>
        <p:grpSpPr>
          <a:xfrm>
            <a:off x="6201385" y="1712959"/>
            <a:ext cx="2097176" cy="1905902"/>
            <a:chOff x="6201385" y="1712959"/>
            <a:chExt cx="2097176" cy="1905902"/>
          </a:xfrm>
        </p:grpSpPr>
        <p:pic>
          <p:nvPicPr>
            <p:cNvPr id="65" name="Image 64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6A585408-2E1B-B1DF-639D-5458FAF74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27896" y="1771226"/>
              <a:ext cx="460970" cy="460970"/>
            </a:xfrm>
            <a:prstGeom prst="rect">
              <a:avLst/>
            </a:prstGeom>
          </p:spPr>
        </p:pic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05B8823B-AFE4-8B18-0C0F-ACFA66216BD4}"/>
                </a:ext>
              </a:extLst>
            </p:cNvPr>
            <p:cNvSpPr/>
            <p:nvPr/>
          </p:nvSpPr>
          <p:spPr>
            <a:xfrm>
              <a:off x="6201385" y="1799054"/>
              <a:ext cx="1243745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4E3DA4F-4AA0-07A3-7FF4-F38FCB338FF0}"/>
                </a:ext>
              </a:extLst>
            </p:cNvPr>
            <p:cNvSpPr txBox="1"/>
            <p:nvPr/>
          </p:nvSpPr>
          <p:spPr>
            <a:xfrm>
              <a:off x="6948440" y="3064863"/>
              <a:ext cx="135012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review</a:t>
              </a:r>
              <a:r>
                <a:rPr lang="es-ES" sz="1000" dirty="0"/>
                <a:t> </a:t>
              </a:r>
              <a:r>
                <a:rPr lang="es-ES" sz="1000" dirty="0" err="1"/>
                <a:t>by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</a:t>
              </a:r>
            </a:p>
          </p:txBody>
        </p:sp>
        <p:pic>
          <p:nvPicPr>
            <p:cNvPr id="60" name="Image 5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1FD9FB-C95B-8583-70F0-D98506E4C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66204" y="1712959"/>
              <a:ext cx="514595" cy="59376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3299FDE-238D-E140-2FFE-E7500D2AF382}"/>
                </a:ext>
              </a:extLst>
            </p:cNvPr>
            <p:cNvSpPr txBox="1"/>
            <p:nvPr/>
          </p:nvSpPr>
          <p:spPr>
            <a:xfrm>
              <a:off x="7372682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7886BF0-5B96-FD45-B528-92D6102D6CFA}"/>
                </a:ext>
              </a:extLst>
            </p:cNvPr>
            <p:cNvSpPr txBox="1"/>
            <p:nvPr/>
          </p:nvSpPr>
          <p:spPr>
            <a:xfrm>
              <a:off x="7047434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8DCDC455-8253-39DA-0667-70E2A156344D}"/>
              </a:ext>
            </a:extLst>
          </p:cNvPr>
          <p:cNvGrpSpPr/>
          <p:nvPr/>
        </p:nvGrpSpPr>
        <p:grpSpPr>
          <a:xfrm>
            <a:off x="2798657" y="4496109"/>
            <a:ext cx="2638309" cy="2036063"/>
            <a:chOff x="2798657" y="4496109"/>
            <a:chExt cx="2638309" cy="2036063"/>
          </a:xfrm>
        </p:grpSpPr>
        <p:sp>
          <p:nvSpPr>
            <p:cNvPr id="265" name="Flèche vers la droite 264">
              <a:extLst>
                <a:ext uri="{FF2B5EF4-FFF2-40B4-BE49-F238E27FC236}">
                  <a16:creationId xmlns:a16="http://schemas.microsoft.com/office/drawing/2014/main" id="{7E0ED4F1-D75E-8CEB-2DC2-1DF4737D1F8D}"/>
                </a:ext>
              </a:extLst>
            </p:cNvPr>
            <p:cNvSpPr/>
            <p:nvPr/>
          </p:nvSpPr>
          <p:spPr>
            <a:xfrm>
              <a:off x="2798657" y="4515513"/>
              <a:ext cx="1638823" cy="460970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E401330F-BE3C-789E-3753-57EA448E081E}"/>
                </a:ext>
              </a:extLst>
            </p:cNvPr>
            <p:cNvGrpSpPr/>
            <p:nvPr/>
          </p:nvGrpSpPr>
          <p:grpSpPr>
            <a:xfrm>
              <a:off x="4058901" y="4496109"/>
              <a:ext cx="1378065" cy="2036063"/>
              <a:chOff x="4058901" y="4496109"/>
              <a:chExt cx="1378065" cy="2036063"/>
            </a:xfrm>
          </p:grpSpPr>
          <p:sp>
            <p:nvSpPr>
              <p:cNvPr id="204" name="ZoneTexte 203">
                <a:extLst>
                  <a:ext uri="{FF2B5EF4-FFF2-40B4-BE49-F238E27FC236}">
                    <a16:creationId xmlns:a16="http://schemas.microsoft.com/office/drawing/2014/main" id="{F3F1D0AE-AEFA-FCBB-9DB5-FAD1A7612661}"/>
                  </a:ext>
                </a:extLst>
              </p:cNvPr>
              <p:cNvSpPr txBox="1"/>
              <p:nvPr/>
            </p:nvSpPr>
            <p:spPr>
              <a:xfrm>
                <a:off x="4058901" y="5670398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Medicines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reconciliation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clinical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community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pharmacists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47CE80D0-FDB0-9D37-FEBB-D300AB44600D}"/>
                  </a:ext>
                </a:extLst>
              </p:cNvPr>
              <p:cNvSpPr txBox="1"/>
              <p:nvPr/>
            </p:nvSpPr>
            <p:spPr>
              <a:xfrm>
                <a:off x="4476928" y="5119563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058196A6-A0A3-2D69-E5F9-DDAFC6C3091C}"/>
                  </a:ext>
                </a:extLst>
              </p:cNvPr>
              <p:cNvSpPr txBox="1"/>
              <p:nvPr/>
            </p:nvSpPr>
            <p:spPr>
              <a:xfrm>
                <a:off x="4156937" y="5390081"/>
                <a:ext cx="116039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27" name="Image 26" descr="Une image contenant cercle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226DA88C-FE85-19D8-0C29-596B647D06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489546" y="4496109"/>
                <a:ext cx="481344" cy="522998"/>
              </a:xfrm>
              <a:prstGeom prst="rect">
                <a:avLst/>
              </a:prstGeom>
            </p:spPr>
          </p:pic>
          <p:pic>
            <p:nvPicPr>
              <p:cNvPr id="215" name="Image 214">
                <a:extLst>
                  <a:ext uri="{FF2B5EF4-FFF2-40B4-BE49-F238E27FC236}">
                    <a16:creationId xmlns:a16="http://schemas.microsoft.com/office/drawing/2014/main" id="{60215243-C552-1BB2-5995-C5F789F1EF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62526" y="4785892"/>
                <a:ext cx="551779" cy="263349"/>
              </a:xfrm>
              <a:prstGeom prst="rect">
                <a:avLst/>
              </a:prstGeom>
            </p:spPr>
          </p:pic>
        </p:grp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F4DDB4AD-4B71-1ED7-6070-DC8B51F0528E}"/>
              </a:ext>
            </a:extLst>
          </p:cNvPr>
          <p:cNvGrpSpPr/>
          <p:nvPr/>
        </p:nvGrpSpPr>
        <p:grpSpPr>
          <a:xfrm>
            <a:off x="898851" y="4354520"/>
            <a:ext cx="2494009" cy="2177652"/>
            <a:chOff x="898851" y="4354520"/>
            <a:chExt cx="2494009" cy="2177652"/>
          </a:xfrm>
        </p:grpSpPr>
        <p:sp>
          <p:nvSpPr>
            <p:cNvPr id="178" name="ZoneTexte 177">
              <a:extLst>
                <a:ext uri="{FF2B5EF4-FFF2-40B4-BE49-F238E27FC236}">
                  <a16:creationId xmlns:a16="http://schemas.microsoft.com/office/drawing/2014/main" id="{033B21BB-E047-C8EE-0D58-1914A5B44738}"/>
                </a:ext>
              </a:extLst>
            </p:cNvPr>
            <p:cNvSpPr txBox="1"/>
            <p:nvPr/>
          </p:nvSpPr>
          <p:spPr>
            <a:xfrm>
              <a:off x="2014795" y="5670398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/>
                <a:t>c</a:t>
              </a:r>
              <a:r>
                <a:rPr lang="es-ES" sz="1000" dirty="0" err="1">
                  <a:solidFill>
                    <a:schemeClr val="tx1"/>
                  </a:solidFill>
                </a:rPr>
                <a:t>ommunity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pharmacy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receives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prescription</a:t>
              </a:r>
              <a:r>
                <a:rPr lang="es-ES" sz="1000" dirty="0">
                  <a:solidFill>
                    <a:schemeClr val="tx1"/>
                  </a:solidFill>
                </a:rPr>
                <a:t> post- </a:t>
              </a:r>
              <a:r>
                <a:rPr lang="es-ES" sz="1000" dirty="0" err="1">
                  <a:solidFill>
                    <a:schemeClr val="tx1"/>
                  </a:solidFill>
                </a:rPr>
                <a:t>dicharges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key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clinical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information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FADE93C7-A397-4E49-8DAC-67A37E7B6A3B}"/>
                </a:ext>
              </a:extLst>
            </p:cNvPr>
            <p:cNvSpPr txBox="1"/>
            <p:nvPr/>
          </p:nvSpPr>
          <p:spPr>
            <a:xfrm>
              <a:off x="2241885" y="5119563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54863867-D226-7380-5F44-FE56A3717BAC}"/>
                </a:ext>
              </a:extLst>
            </p:cNvPr>
            <p:cNvSpPr txBox="1"/>
            <p:nvPr/>
          </p:nvSpPr>
          <p:spPr>
            <a:xfrm>
              <a:off x="2798657" y="5119563"/>
              <a:ext cx="45081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sp>
          <p:nvSpPr>
            <p:cNvPr id="183" name="ZoneTexte 182">
              <a:extLst>
                <a:ext uri="{FF2B5EF4-FFF2-40B4-BE49-F238E27FC236}">
                  <a16:creationId xmlns:a16="http://schemas.microsoft.com/office/drawing/2014/main" id="{955F3C02-5F62-6F22-1C7E-8198441FD4A1}"/>
                </a:ext>
              </a:extLst>
            </p:cNvPr>
            <p:cNvSpPr txBox="1"/>
            <p:nvPr/>
          </p:nvSpPr>
          <p:spPr>
            <a:xfrm>
              <a:off x="2162440" y="5390081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203" name="Groupe 202">
              <a:extLst>
                <a:ext uri="{FF2B5EF4-FFF2-40B4-BE49-F238E27FC236}">
                  <a16:creationId xmlns:a16="http://schemas.microsoft.com/office/drawing/2014/main" id="{F7B0D5BE-FF90-19A1-AFF2-897782DE19C1}"/>
                </a:ext>
              </a:extLst>
            </p:cNvPr>
            <p:cNvGrpSpPr/>
            <p:nvPr/>
          </p:nvGrpSpPr>
          <p:grpSpPr>
            <a:xfrm>
              <a:off x="2318150" y="4354520"/>
              <a:ext cx="857370" cy="704386"/>
              <a:chOff x="2272918" y="3743949"/>
              <a:chExt cx="857370" cy="704386"/>
            </a:xfrm>
          </p:grpSpPr>
          <p:pic>
            <p:nvPicPr>
              <p:cNvPr id="180" name="Image 179">
                <a:extLst>
                  <a:ext uri="{FF2B5EF4-FFF2-40B4-BE49-F238E27FC236}">
                    <a16:creationId xmlns:a16="http://schemas.microsoft.com/office/drawing/2014/main" id="{BD2ACD9E-0294-42FD-10F3-7177B82B7C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493373" y="3743949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201" name="Image 200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3CD3BC40-75E2-667B-0F5C-C0563634A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31134" y="3894337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202" name="Image 201" descr="Une image contenant logo, symbole, Graphique, cercle&#10;&#10;Description générée automatiquement">
                <a:extLst>
                  <a:ext uri="{FF2B5EF4-FFF2-40B4-BE49-F238E27FC236}">
                    <a16:creationId xmlns:a16="http://schemas.microsoft.com/office/drawing/2014/main" id="{C5A91AF1-CE13-186E-BD27-6BD7ABE132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72918" y="4065294"/>
                <a:ext cx="365550" cy="365550"/>
              </a:xfrm>
              <a:prstGeom prst="rect">
                <a:avLst/>
              </a:prstGeom>
            </p:spPr>
          </p:pic>
        </p:grpSp>
        <p:sp>
          <p:nvSpPr>
            <p:cNvPr id="262" name="Flèche vers la droite 261">
              <a:extLst>
                <a:ext uri="{FF2B5EF4-FFF2-40B4-BE49-F238E27FC236}">
                  <a16:creationId xmlns:a16="http://schemas.microsoft.com/office/drawing/2014/main" id="{FF378406-E312-585B-6672-4C4F4AD1D5A2}"/>
                </a:ext>
              </a:extLst>
            </p:cNvPr>
            <p:cNvSpPr/>
            <p:nvPr/>
          </p:nvSpPr>
          <p:spPr>
            <a:xfrm>
              <a:off x="898851" y="4515513"/>
              <a:ext cx="1396340" cy="460970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AE5757E8-AE10-8A48-2BDD-D00A8123904B}"/>
              </a:ext>
            </a:extLst>
          </p:cNvPr>
          <p:cNvGrpSpPr/>
          <p:nvPr/>
        </p:nvGrpSpPr>
        <p:grpSpPr>
          <a:xfrm>
            <a:off x="256477" y="4354519"/>
            <a:ext cx="1378065" cy="1869877"/>
            <a:chOff x="256477" y="4354519"/>
            <a:chExt cx="1378065" cy="1869877"/>
          </a:xfrm>
        </p:grpSpPr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2BFC29D-2C6B-7D72-2D54-7649B399FF61}"/>
                </a:ext>
              </a:extLst>
            </p:cNvPr>
            <p:cNvSpPr txBox="1"/>
            <p:nvPr/>
          </p:nvSpPr>
          <p:spPr>
            <a:xfrm>
              <a:off x="256477" y="5670397"/>
              <a:ext cx="1378065" cy="553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community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pharmacy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receives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discharge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referral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FF2675C6-9B6C-A5DB-6240-D98915D9CF3B}"/>
                </a:ext>
              </a:extLst>
            </p:cNvPr>
            <p:cNvSpPr txBox="1"/>
            <p:nvPr/>
          </p:nvSpPr>
          <p:spPr>
            <a:xfrm>
              <a:off x="384397" y="5405589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295B14D-F904-7E30-45DC-C5606CD0B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34900" y="4354519"/>
              <a:ext cx="380974" cy="664588"/>
            </a:xfrm>
            <a:prstGeom prst="rect">
              <a:avLst/>
            </a:prstGeom>
          </p:spPr>
        </p:pic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301347D-6A22-BD80-C8AF-95BC6CE08025}"/>
                </a:ext>
              </a:extLst>
            </p:cNvPr>
            <p:cNvSpPr txBox="1"/>
            <p:nvPr/>
          </p:nvSpPr>
          <p:spPr>
            <a:xfrm>
              <a:off x="652862" y="5119563"/>
              <a:ext cx="59813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9" name="Image 18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B33C6A48-D42B-0155-7C68-60088CCF85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13933" y="4496109"/>
              <a:ext cx="481344" cy="5229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196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>
            <a:extLst>
              <a:ext uri="{FF2B5EF4-FFF2-40B4-BE49-F238E27FC236}">
                <a16:creationId xmlns:a16="http://schemas.microsoft.com/office/drawing/2014/main" id="{7F3D66DA-2AFE-1A54-76C1-7F924F47D785}"/>
              </a:ext>
            </a:extLst>
          </p:cNvPr>
          <p:cNvGrpSpPr/>
          <p:nvPr/>
        </p:nvGrpSpPr>
        <p:grpSpPr>
          <a:xfrm>
            <a:off x="9428743" y="1218565"/>
            <a:ext cx="2165153" cy="2400296"/>
            <a:chOff x="9428743" y="1218565"/>
            <a:chExt cx="2165153" cy="2400296"/>
          </a:xfrm>
        </p:grpSpPr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4EF2542B-8000-0BA7-61B7-B8D7FFE88C6A}"/>
                </a:ext>
              </a:extLst>
            </p:cNvPr>
            <p:cNvSpPr txBox="1"/>
            <p:nvPr/>
          </p:nvSpPr>
          <p:spPr>
            <a:xfrm>
              <a:off x="10215831" y="275708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 </a:t>
              </a:r>
              <a:r>
                <a:rPr lang="es-ES" sz="1000" dirty="0" err="1"/>
                <a:t>provide</a:t>
              </a:r>
              <a:r>
                <a:rPr lang="es-ES" sz="1000" dirty="0"/>
                <a:t> </a:t>
              </a:r>
              <a:r>
                <a:rPr lang="es-ES" sz="1000" dirty="0" err="1"/>
                <a:t>instructions</a:t>
              </a:r>
              <a:r>
                <a:rPr lang="es-ES" sz="1000" dirty="0"/>
                <a:t> and </a:t>
              </a:r>
              <a:r>
                <a:rPr lang="es-ES" sz="1000" dirty="0" err="1"/>
                <a:t>answer</a:t>
              </a:r>
              <a:r>
                <a:rPr lang="es-ES" sz="1000" dirty="0"/>
                <a:t> </a:t>
              </a:r>
              <a:r>
                <a:rPr lang="es-ES" sz="1000" dirty="0" err="1"/>
                <a:t>any</a:t>
              </a:r>
              <a:r>
                <a:rPr lang="es-ES" sz="1000" dirty="0"/>
                <a:t> </a:t>
              </a:r>
              <a:r>
                <a:rPr lang="es-ES" sz="1000" dirty="0" err="1"/>
                <a:t>questions</a:t>
              </a:r>
              <a:r>
                <a:rPr lang="es-ES" sz="1000" dirty="0"/>
                <a:t> </a:t>
              </a:r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may</a:t>
              </a:r>
              <a:r>
                <a:rPr lang="es-ES" sz="1000" dirty="0"/>
                <a:t> </a:t>
              </a:r>
              <a:r>
                <a:rPr lang="es-ES" sz="1000" dirty="0" err="1"/>
                <a:t>have</a:t>
              </a:r>
              <a:r>
                <a:rPr lang="es-ES" sz="1000" dirty="0"/>
                <a:t>.</a:t>
              </a:r>
            </a:p>
          </p:txBody>
        </p:sp>
        <p:pic>
          <p:nvPicPr>
            <p:cNvPr id="100" name="Image 9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2197C8F-2855-2C8F-E042-264CD4EA7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5387" y="1789585"/>
              <a:ext cx="514595" cy="593764"/>
            </a:xfrm>
            <a:prstGeom prst="rect">
              <a:avLst/>
            </a:prstGeom>
          </p:spPr>
        </p:pic>
        <p:pic>
          <p:nvPicPr>
            <p:cNvPr id="102" name="Image 10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09CCE16B-06AD-2F3F-13C3-724C1D9DF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90269" y="1788794"/>
              <a:ext cx="514595" cy="564556"/>
            </a:xfrm>
            <a:prstGeom prst="rect">
              <a:avLst/>
            </a:prstGeom>
          </p:spPr>
        </p:pic>
        <p:pic>
          <p:nvPicPr>
            <p:cNvPr id="110" name="Image 10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337690F-E3CB-C8C5-A60B-C4DFEEC2E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032652" y="1240711"/>
              <a:ext cx="593764" cy="593764"/>
            </a:xfrm>
            <a:prstGeom prst="rect">
              <a:avLst/>
            </a:prstGeom>
          </p:spPr>
        </p:pic>
        <p:pic>
          <p:nvPicPr>
            <p:cNvPr id="116" name="Image 115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43CBC961-9481-E882-1566-32B7744B7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42684" y="1348319"/>
              <a:ext cx="365550" cy="365550"/>
            </a:xfrm>
            <a:prstGeom prst="rect">
              <a:avLst/>
            </a:prstGeom>
          </p:spPr>
        </p:pic>
        <p:pic>
          <p:nvPicPr>
            <p:cNvPr id="117" name="Image 11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29E092C-CFE3-AF2C-6584-651BD5F0D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643452" y="1218565"/>
              <a:ext cx="593764" cy="593764"/>
            </a:xfrm>
            <a:prstGeom prst="rect">
              <a:avLst/>
            </a:prstGeom>
          </p:spPr>
        </p:pic>
        <p:pic>
          <p:nvPicPr>
            <p:cNvPr id="107" name="Image 106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120FDC28-EA75-C4AE-F0B9-D14FD7124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747982" y="1326173"/>
              <a:ext cx="365550" cy="365550"/>
            </a:xfrm>
            <a:prstGeom prst="rect">
              <a:avLst/>
            </a:prstGeom>
          </p:spPr>
        </p:pic>
        <p:sp>
          <p:nvSpPr>
            <p:cNvPr id="196" name="Flèche vers la droite 195">
              <a:extLst>
                <a:ext uri="{FF2B5EF4-FFF2-40B4-BE49-F238E27FC236}">
                  <a16:creationId xmlns:a16="http://schemas.microsoft.com/office/drawing/2014/main" id="{B9074871-4B4A-F40B-640E-B53CB2E61900}"/>
                </a:ext>
              </a:extLst>
            </p:cNvPr>
            <p:cNvSpPr/>
            <p:nvPr/>
          </p:nvSpPr>
          <p:spPr>
            <a:xfrm>
              <a:off x="9428743" y="1792906"/>
              <a:ext cx="985591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F0DD95C-2E4C-2E09-E789-9724B87B14D7}"/>
              </a:ext>
            </a:extLst>
          </p:cNvPr>
          <p:cNvGrpSpPr/>
          <p:nvPr/>
        </p:nvGrpSpPr>
        <p:grpSpPr>
          <a:xfrm>
            <a:off x="7924229" y="1600788"/>
            <a:ext cx="2137046" cy="2010755"/>
            <a:chOff x="7924229" y="1600788"/>
            <a:chExt cx="2137046" cy="2010755"/>
          </a:xfrm>
        </p:grpSpPr>
        <p:sp>
          <p:nvSpPr>
            <p:cNvPr id="190" name="Flèche vers la droite 189">
              <a:extLst>
                <a:ext uri="{FF2B5EF4-FFF2-40B4-BE49-F238E27FC236}">
                  <a16:creationId xmlns:a16="http://schemas.microsoft.com/office/drawing/2014/main" id="{B2F892B1-2EB5-E2B7-7976-8E09BDB96914}"/>
                </a:ext>
              </a:extLst>
            </p:cNvPr>
            <p:cNvSpPr/>
            <p:nvPr/>
          </p:nvSpPr>
          <p:spPr>
            <a:xfrm>
              <a:off x="7924229" y="1786315"/>
              <a:ext cx="1091756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8E58E45-B48C-4C95-7022-C660063850B5}"/>
                </a:ext>
              </a:extLst>
            </p:cNvPr>
            <p:cNvSpPr txBox="1"/>
            <p:nvPr/>
          </p:nvSpPr>
          <p:spPr>
            <a:xfrm>
              <a:off x="8415878" y="3057545"/>
              <a:ext cx="164539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given</a:t>
              </a:r>
              <a:r>
                <a:rPr lang="es-ES" sz="1000" dirty="0"/>
                <a:t> </a:t>
              </a:r>
              <a:r>
                <a:rPr lang="es-ES" sz="1000" dirty="0" err="1"/>
                <a:t>to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along</a:t>
              </a:r>
              <a:r>
                <a:rPr lang="es-ES" sz="1000" dirty="0"/>
                <a:t> </a:t>
              </a:r>
              <a:r>
                <a:rPr lang="es-ES" sz="1000" dirty="0" err="1"/>
                <a:t>with</a:t>
              </a:r>
              <a:r>
                <a:rPr lang="es-ES" sz="1000" dirty="0"/>
                <a:t> </a:t>
              </a:r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information</a:t>
              </a:r>
              <a:endParaRPr lang="es-ES" sz="1000" dirty="0"/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3EB89E6-E799-4656-DA44-D9EF712E9237}"/>
                </a:ext>
              </a:extLst>
            </p:cNvPr>
            <p:cNvSpPr txBox="1"/>
            <p:nvPr/>
          </p:nvSpPr>
          <p:spPr>
            <a:xfrm>
              <a:off x="8956005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9642C86-8254-E3E1-06B5-D26359836F3A}"/>
                </a:ext>
              </a:extLst>
            </p:cNvPr>
            <p:cNvSpPr txBox="1"/>
            <p:nvPr/>
          </p:nvSpPr>
          <p:spPr>
            <a:xfrm>
              <a:off x="8630757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D47B3EC4-CAA4-F207-A1CF-7D260D715C8A}"/>
                </a:ext>
              </a:extLst>
            </p:cNvPr>
            <p:cNvGrpSpPr/>
            <p:nvPr/>
          </p:nvGrpSpPr>
          <p:grpSpPr>
            <a:xfrm>
              <a:off x="8914148" y="1600788"/>
              <a:ext cx="847953" cy="659679"/>
              <a:chOff x="8106709" y="1608106"/>
              <a:chExt cx="847953" cy="659679"/>
            </a:xfrm>
          </p:grpSpPr>
          <p:pic>
            <p:nvPicPr>
              <p:cNvPr id="76" name="Image 75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2563ED8D-0EF1-0721-BB5B-C25DEA7760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20627" y="1608106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72" name="Image 71" descr="Une image contenant capture d’écran, Graphique, Bleu électrique, conception&#10;&#10;Description générée automatiquement">
                <a:extLst>
                  <a:ext uri="{FF2B5EF4-FFF2-40B4-BE49-F238E27FC236}">
                    <a16:creationId xmlns:a16="http://schemas.microsoft.com/office/drawing/2014/main" id="{390855CF-8513-A013-A4C8-8A7463079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27939" y="1934154"/>
                <a:ext cx="326723" cy="326723"/>
              </a:xfrm>
              <a:prstGeom prst="rect">
                <a:avLst/>
              </a:prstGeom>
            </p:spPr>
          </p:pic>
          <p:pic>
            <p:nvPicPr>
              <p:cNvPr id="103" name="Image 102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ED5A63F6-67E8-992A-4644-BFCAF187F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06709" y="1703229"/>
                <a:ext cx="514595" cy="564556"/>
              </a:xfrm>
              <a:prstGeom prst="rect">
                <a:avLst/>
              </a:prstGeom>
            </p:spPr>
          </p:pic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0A10011-BFFB-D68B-3E2B-7913B3DB3316}"/>
              </a:ext>
            </a:extLst>
          </p:cNvPr>
          <p:cNvGrpSpPr/>
          <p:nvPr/>
        </p:nvGrpSpPr>
        <p:grpSpPr>
          <a:xfrm>
            <a:off x="8174606" y="4437415"/>
            <a:ext cx="2730256" cy="1278672"/>
            <a:chOff x="8174606" y="4437415"/>
            <a:chExt cx="2730256" cy="1278672"/>
          </a:xfrm>
        </p:grpSpPr>
        <p:sp>
          <p:nvSpPr>
            <p:cNvPr id="139" name="Flèche vers la droite 138">
              <a:extLst>
                <a:ext uri="{FF2B5EF4-FFF2-40B4-BE49-F238E27FC236}">
                  <a16:creationId xmlns:a16="http://schemas.microsoft.com/office/drawing/2014/main" id="{9626B3C5-FDFA-8DFC-60F7-FE0CAD0FD883}"/>
                </a:ext>
              </a:extLst>
            </p:cNvPr>
            <p:cNvSpPr/>
            <p:nvPr/>
          </p:nvSpPr>
          <p:spPr>
            <a:xfrm rot="10800000">
              <a:off x="9165967" y="4513581"/>
              <a:ext cx="17388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6EB0BD56-77FE-0BC6-06C9-8D6EB4416D1A}"/>
                </a:ext>
              </a:extLst>
            </p:cNvPr>
            <p:cNvSpPr txBox="1"/>
            <p:nvPr/>
          </p:nvSpPr>
          <p:spPr>
            <a:xfrm>
              <a:off x="8174606" y="5162089"/>
              <a:ext cx="10701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self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r>
                <a:rPr lang="es-ES" sz="1000" dirty="0">
                  <a:solidFill>
                    <a:schemeClr val="tx1"/>
                  </a:solidFill>
                </a:rPr>
                <a:t> at home</a:t>
              </a:r>
            </a:p>
          </p:txBody>
        </p:sp>
        <p:pic>
          <p:nvPicPr>
            <p:cNvPr id="142" name="Image 14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554E057-16C4-09D9-6E40-86AC668AC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74805" y="4437415"/>
              <a:ext cx="514595" cy="564556"/>
            </a:xfrm>
            <a:prstGeom prst="rect">
              <a:avLst/>
            </a:prstGeom>
          </p:spPr>
        </p:pic>
        <p:pic>
          <p:nvPicPr>
            <p:cNvPr id="147" name="Image 146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DD3AC705-0FE0-B010-46ED-A85BF7A59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821221" y="4758978"/>
              <a:ext cx="326723" cy="326723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2FE4CE83-DCDB-5CA2-E933-ED69FED4A127}"/>
              </a:ext>
            </a:extLst>
          </p:cNvPr>
          <p:cNvGrpSpPr/>
          <p:nvPr/>
        </p:nvGrpSpPr>
        <p:grpSpPr>
          <a:xfrm>
            <a:off x="77539" y="3384056"/>
            <a:ext cx="7518462" cy="3347690"/>
            <a:chOff x="79781" y="3378366"/>
            <a:chExt cx="7518462" cy="3347690"/>
          </a:xfrm>
        </p:grpSpPr>
        <p:sp>
          <p:nvSpPr>
            <p:cNvPr id="153" name="Rectangle : coins arrondis 152">
              <a:extLst>
                <a:ext uri="{FF2B5EF4-FFF2-40B4-BE49-F238E27FC236}">
                  <a16:creationId xmlns:a16="http://schemas.microsoft.com/office/drawing/2014/main" id="{93F65453-DE42-E087-3318-9A0B87B28017}"/>
                </a:ext>
              </a:extLst>
            </p:cNvPr>
            <p:cNvSpPr/>
            <p:nvPr/>
          </p:nvSpPr>
          <p:spPr>
            <a:xfrm>
              <a:off x="79781" y="3920193"/>
              <a:ext cx="7518462" cy="2805863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bg2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8AAC3205-B781-1C93-C2FE-F6336B7390B7}"/>
                </a:ext>
              </a:extLst>
            </p:cNvPr>
            <p:cNvSpPr txBox="1"/>
            <p:nvPr/>
          </p:nvSpPr>
          <p:spPr>
            <a:xfrm>
              <a:off x="79781" y="3889614"/>
              <a:ext cx="75184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b="1" dirty="0" err="1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Community</a:t>
              </a:r>
              <a:r>
                <a:rPr lang="es-ES" b="1" dirty="0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 </a:t>
              </a:r>
              <a:r>
                <a:rPr lang="es-ES" b="1" dirty="0" err="1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b="1" dirty="0">
                <a:solidFill>
                  <a:schemeClr val="bg2">
                    <a:lumMod val="50000"/>
                  </a:schemeClr>
                </a:solidFill>
                <a:latin typeface="Söhne"/>
              </a:endParaRPr>
            </a:p>
          </p:txBody>
        </p:sp>
        <p:sp>
          <p:nvSpPr>
            <p:cNvPr id="162" name="Double flèche horizontale 161">
              <a:extLst>
                <a:ext uri="{FF2B5EF4-FFF2-40B4-BE49-F238E27FC236}">
                  <a16:creationId xmlns:a16="http://schemas.microsoft.com/office/drawing/2014/main" id="{7229CD5F-2274-801D-58FD-CBE192D757B0}"/>
                </a:ext>
              </a:extLst>
            </p:cNvPr>
            <p:cNvSpPr/>
            <p:nvPr/>
          </p:nvSpPr>
          <p:spPr>
            <a:xfrm rot="16200000">
              <a:off x="1992757" y="3630866"/>
              <a:ext cx="926905" cy="421905"/>
            </a:xfrm>
            <a:prstGeom prst="leftRightArrow">
              <a:avLst/>
            </a:prstGeom>
            <a:gradFill>
              <a:gsLst>
                <a:gs pos="0">
                  <a:schemeClr val="bg2"/>
                </a:gs>
                <a:gs pos="100000">
                  <a:schemeClr val="accent5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146DB35-7921-EF5B-ECE1-EDED8763A76D}"/>
              </a:ext>
            </a:extLst>
          </p:cNvPr>
          <p:cNvGrpSpPr/>
          <p:nvPr/>
        </p:nvGrpSpPr>
        <p:grpSpPr>
          <a:xfrm>
            <a:off x="6866137" y="1041400"/>
            <a:ext cx="4828308" cy="2775456"/>
            <a:chOff x="6866137" y="1041400"/>
            <a:chExt cx="4828308" cy="2775456"/>
          </a:xfrm>
        </p:grpSpPr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C00F2DA2-E334-DB20-4CCC-D47649B35EC6}"/>
                </a:ext>
              </a:extLst>
            </p:cNvPr>
            <p:cNvSpPr txBox="1"/>
            <p:nvPr/>
          </p:nvSpPr>
          <p:spPr>
            <a:xfrm>
              <a:off x="688867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6">
                      <a:lumMod val="50000"/>
                    </a:schemeClr>
                  </a:solidFill>
                  <a:latin typeface="Söhne"/>
                </a:rPr>
                <a:t>Ward</a:t>
              </a:r>
            </a:p>
          </p:txBody>
        </p:sp>
        <p:sp>
          <p:nvSpPr>
            <p:cNvPr id="274" name="Rectangle : coins arrondis 273">
              <a:extLst>
                <a:ext uri="{FF2B5EF4-FFF2-40B4-BE49-F238E27FC236}">
                  <a16:creationId xmlns:a16="http://schemas.microsoft.com/office/drawing/2014/main" id="{3BF471A9-D791-DAF4-81DA-3B970C55DE88}"/>
                </a:ext>
              </a:extLst>
            </p:cNvPr>
            <p:cNvSpPr/>
            <p:nvPr/>
          </p:nvSpPr>
          <p:spPr>
            <a:xfrm>
              <a:off x="6866137" y="1041400"/>
              <a:ext cx="4828308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FD8571E-9739-6465-0086-277AE0106018}"/>
              </a:ext>
            </a:extLst>
          </p:cNvPr>
          <p:cNvGrpSpPr/>
          <p:nvPr/>
        </p:nvGrpSpPr>
        <p:grpSpPr>
          <a:xfrm>
            <a:off x="10188818" y="3634336"/>
            <a:ext cx="1378065" cy="2133180"/>
            <a:chOff x="10188818" y="3634336"/>
            <a:chExt cx="1378065" cy="2133180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F0A96D33-EBF3-2E10-0524-80A255009BE0}"/>
                </a:ext>
              </a:extLst>
            </p:cNvPr>
            <p:cNvSpPr/>
            <p:nvPr/>
          </p:nvSpPr>
          <p:spPr>
            <a:xfrm rot="5400000">
              <a:off x="10517757" y="3763944"/>
              <a:ext cx="72018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18BF10F3-289A-A6F6-FD46-C1C4453B7735}"/>
                </a:ext>
              </a:extLst>
            </p:cNvPr>
            <p:cNvSpPr txBox="1"/>
            <p:nvPr/>
          </p:nvSpPr>
          <p:spPr>
            <a:xfrm>
              <a:off x="10188818" y="5367406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discharged</a:t>
              </a:r>
              <a:r>
                <a:rPr lang="es-ES" sz="1000" dirty="0"/>
                <a:t> </a:t>
              </a:r>
              <a:r>
                <a:rPr lang="es-ES" sz="1000" dirty="0" err="1"/>
                <a:t>from</a:t>
              </a:r>
              <a:r>
                <a:rPr lang="es-ES" sz="1000" dirty="0"/>
                <a:t> hospital</a:t>
              </a:r>
            </a:p>
          </p:txBody>
        </p:sp>
        <p:pic>
          <p:nvPicPr>
            <p:cNvPr id="125" name="Image 124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71F0D3C-9830-4C1F-6D05-E8559EC77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29155" y="4442420"/>
              <a:ext cx="514595" cy="564556"/>
            </a:xfrm>
            <a:prstGeom prst="rect">
              <a:avLst/>
            </a:prstGeom>
          </p:spPr>
        </p:pic>
        <p:pic>
          <p:nvPicPr>
            <p:cNvPr id="131" name="Image 130">
              <a:extLst>
                <a:ext uri="{FF2B5EF4-FFF2-40B4-BE49-F238E27FC236}">
                  <a16:creationId xmlns:a16="http://schemas.microsoft.com/office/drawing/2014/main" id="{9396E8F8-7CDF-B73C-7FAE-F910C9C75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971207" y="4791198"/>
              <a:ext cx="345085" cy="266703"/>
            </a:xfrm>
            <a:prstGeom prst="rect">
              <a:avLst/>
            </a:prstGeom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DAE798C-0BA1-3275-3EE0-683CF72772C9}"/>
                </a:ext>
              </a:extLst>
            </p:cNvPr>
            <p:cNvSpPr txBox="1"/>
            <p:nvPr/>
          </p:nvSpPr>
          <p:spPr>
            <a:xfrm>
              <a:off x="10293850" y="5113920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9158DAC-2E18-F004-27A2-83EAA19EE9B5}"/>
              </a:ext>
            </a:extLst>
          </p:cNvPr>
          <p:cNvGrpSpPr/>
          <p:nvPr/>
        </p:nvGrpSpPr>
        <p:grpSpPr>
          <a:xfrm>
            <a:off x="6201385" y="1712959"/>
            <a:ext cx="2097176" cy="1905902"/>
            <a:chOff x="6201385" y="1712959"/>
            <a:chExt cx="2097176" cy="1905902"/>
          </a:xfrm>
        </p:grpSpPr>
        <p:pic>
          <p:nvPicPr>
            <p:cNvPr id="65" name="Image 64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6A585408-2E1B-B1DF-639D-5458FAF74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27896" y="1771226"/>
              <a:ext cx="460970" cy="460970"/>
            </a:xfrm>
            <a:prstGeom prst="rect">
              <a:avLst/>
            </a:prstGeom>
          </p:spPr>
        </p:pic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05B8823B-AFE4-8B18-0C0F-ACFA66216BD4}"/>
                </a:ext>
              </a:extLst>
            </p:cNvPr>
            <p:cNvSpPr/>
            <p:nvPr/>
          </p:nvSpPr>
          <p:spPr>
            <a:xfrm>
              <a:off x="6201385" y="1799054"/>
              <a:ext cx="1243745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4E3DA4F-4AA0-07A3-7FF4-F38FCB338FF0}"/>
                </a:ext>
              </a:extLst>
            </p:cNvPr>
            <p:cNvSpPr txBox="1"/>
            <p:nvPr/>
          </p:nvSpPr>
          <p:spPr>
            <a:xfrm>
              <a:off x="6948440" y="3064863"/>
              <a:ext cx="135012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review</a:t>
              </a:r>
              <a:r>
                <a:rPr lang="es-ES" sz="1000" dirty="0"/>
                <a:t> </a:t>
              </a:r>
              <a:r>
                <a:rPr lang="es-ES" sz="1000" dirty="0" err="1"/>
                <a:t>by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</a:t>
              </a:r>
            </a:p>
          </p:txBody>
        </p:sp>
        <p:pic>
          <p:nvPicPr>
            <p:cNvPr id="60" name="Image 5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1FD9FB-C95B-8583-70F0-D98506E4C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66204" y="1712959"/>
              <a:ext cx="514595" cy="59376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3299FDE-238D-E140-2FFE-E7500D2AF382}"/>
                </a:ext>
              </a:extLst>
            </p:cNvPr>
            <p:cNvSpPr txBox="1"/>
            <p:nvPr/>
          </p:nvSpPr>
          <p:spPr>
            <a:xfrm>
              <a:off x="7372682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7886BF0-5B96-FD45-B528-92D6102D6CFA}"/>
                </a:ext>
              </a:extLst>
            </p:cNvPr>
            <p:cNvSpPr txBox="1"/>
            <p:nvPr/>
          </p:nvSpPr>
          <p:spPr>
            <a:xfrm>
              <a:off x="7047434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F1549529-8EFC-6E7B-594B-AF7EE60CC6E2}"/>
              </a:ext>
            </a:extLst>
          </p:cNvPr>
          <p:cNvGrpSpPr/>
          <p:nvPr/>
        </p:nvGrpSpPr>
        <p:grpSpPr>
          <a:xfrm>
            <a:off x="4716920" y="4496109"/>
            <a:ext cx="2474260" cy="1882175"/>
            <a:chOff x="4716920" y="4496109"/>
            <a:chExt cx="2474260" cy="1882175"/>
          </a:xfrm>
        </p:grpSpPr>
        <p:sp>
          <p:nvSpPr>
            <p:cNvPr id="266" name="Flèche vers la droite 265">
              <a:extLst>
                <a:ext uri="{FF2B5EF4-FFF2-40B4-BE49-F238E27FC236}">
                  <a16:creationId xmlns:a16="http://schemas.microsoft.com/office/drawing/2014/main" id="{1C1C2FD5-699A-98EE-D5A8-499894338B36}"/>
                </a:ext>
              </a:extLst>
            </p:cNvPr>
            <p:cNvSpPr/>
            <p:nvPr/>
          </p:nvSpPr>
          <p:spPr>
            <a:xfrm>
              <a:off x="4716920" y="4515513"/>
              <a:ext cx="1638823" cy="460970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9" name="ZoneTexte 238">
              <a:extLst>
                <a:ext uri="{FF2B5EF4-FFF2-40B4-BE49-F238E27FC236}">
                  <a16:creationId xmlns:a16="http://schemas.microsoft.com/office/drawing/2014/main" id="{1CE852B9-65F5-6247-3F77-658763CA56C4}"/>
                </a:ext>
              </a:extLst>
            </p:cNvPr>
            <p:cNvSpPr txBox="1"/>
            <p:nvPr/>
          </p:nvSpPr>
          <p:spPr>
            <a:xfrm>
              <a:off x="5813115" y="5670398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Medication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dispensing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check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understanding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8A5876FA-7594-5A5F-AF6E-B1288D8E0B07}"/>
                </a:ext>
              </a:extLst>
            </p:cNvPr>
            <p:cNvSpPr txBox="1"/>
            <p:nvPr/>
          </p:nvSpPr>
          <p:spPr>
            <a:xfrm>
              <a:off x="6268906" y="5119563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85F0F4A0-9AD4-D31E-FA13-9A5FB28F777F}"/>
                </a:ext>
              </a:extLst>
            </p:cNvPr>
            <p:cNvSpPr txBox="1"/>
            <p:nvPr/>
          </p:nvSpPr>
          <p:spPr>
            <a:xfrm>
              <a:off x="5948915" y="5390081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pic>
          <p:nvPicPr>
            <p:cNvPr id="30" name="Image 29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A37AAEA3-80A4-8B0A-BDCD-CBE24DEF2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6288010" y="4496109"/>
              <a:ext cx="481344" cy="522998"/>
            </a:xfrm>
            <a:prstGeom prst="rect">
              <a:avLst/>
            </a:prstGeom>
          </p:spPr>
        </p:pic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8DCDC455-8253-39DA-0667-70E2A156344D}"/>
              </a:ext>
            </a:extLst>
          </p:cNvPr>
          <p:cNvGrpSpPr/>
          <p:nvPr/>
        </p:nvGrpSpPr>
        <p:grpSpPr>
          <a:xfrm>
            <a:off x="2798657" y="4496109"/>
            <a:ext cx="2638309" cy="2036063"/>
            <a:chOff x="2798657" y="4496109"/>
            <a:chExt cx="2638309" cy="2036063"/>
          </a:xfrm>
        </p:grpSpPr>
        <p:sp>
          <p:nvSpPr>
            <p:cNvPr id="265" name="Flèche vers la droite 264">
              <a:extLst>
                <a:ext uri="{FF2B5EF4-FFF2-40B4-BE49-F238E27FC236}">
                  <a16:creationId xmlns:a16="http://schemas.microsoft.com/office/drawing/2014/main" id="{7E0ED4F1-D75E-8CEB-2DC2-1DF4737D1F8D}"/>
                </a:ext>
              </a:extLst>
            </p:cNvPr>
            <p:cNvSpPr/>
            <p:nvPr/>
          </p:nvSpPr>
          <p:spPr>
            <a:xfrm>
              <a:off x="2798657" y="4515513"/>
              <a:ext cx="1638823" cy="460970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E401330F-BE3C-789E-3753-57EA448E081E}"/>
                </a:ext>
              </a:extLst>
            </p:cNvPr>
            <p:cNvGrpSpPr/>
            <p:nvPr/>
          </p:nvGrpSpPr>
          <p:grpSpPr>
            <a:xfrm>
              <a:off x="4058901" y="4496109"/>
              <a:ext cx="1378065" cy="2036063"/>
              <a:chOff x="4058901" y="4496109"/>
              <a:chExt cx="1378065" cy="2036063"/>
            </a:xfrm>
          </p:grpSpPr>
          <p:sp>
            <p:nvSpPr>
              <p:cNvPr id="204" name="ZoneTexte 203">
                <a:extLst>
                  <a:ext uri="{FF2B5EF4-FFF2-40B4-BE49-F238E27FC236}">
                    <a16:creationId xmlns:a16="http://schemas.microsoft.com/office/drawing/2014/main" id="{F3F1D0AE-AEFA-FCBB-9DB5-FAD1A7612661}"/>
                  </a:ext>
                </a:extLst>
              </p:cNvPr>
              <p:cNvSpPr txBox="1"/>
              <p:nvPr/>
            </p:nvSpPr>
            <p:spPr>
              <a:xfrm>
                <a:off x="4058901" y="5670398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Medicines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reconciliation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clinical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community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pharmacists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47CE80D0-FDB0-9D37-FEBB-D300AB44600D}"/>
                  </a:ext>
                </a:extLst>
              </p:cNvPr>
              <p:cNvSpPr txBox="1"/>
              <p:nvPr/>
            </p:nvSpPr>
            <p:spPr>
              <a:xfrm>
                <a:off x="4476928" y="5119563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058196A6-A0A3-2D69-E5F9-DDAFC6C3091C}"/>
                  </a:ext>
                </a:extLst>
              </p:cNvPr>
              <p:cNvSpPr txBox="1"/>
              <p:nvPr/>
            </p:nvSpPr>
            <p:spPr>
              <a:xfrm>
                <a:off x="4156937" y="5390081"/>
                <a:ext cx="116039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27" name="Image 26" descr="Une image contenant cercle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226DA88C-FE85-19D8-0C29-596B647D06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489546" y="4496109"/>
                <a:ext cx="481344" cy="522998"/>
              </a:xfrm>
              <a:prstGeom prst="rect">
                <a:avLst/>
              </a:prstGeom>
            </p:spPr>
          </p:pic>
          <p:pic>
            <p:nvPicPr>
              <p:cNvPr id="215" name="Image 214">
                <a:extLst>
                  <a:ext uri="{FF2B5EF4-FFF2-40B4-BE49-F238E27FC236}">
                    <a16:creationId xmlns:a16="http://schemas.microsoft.com/office/drawing/2014/main" id="{60215243-C552-1BB2-5995-C5F789F1EF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62526" y="4785892"/>
                <a:ext cx="551779" cy="263349"/>
              </a:xfrm>
              <a:prstGeom prst="rect">
                <a:avLst/>
              </a:prstGeom>
            </p:spPr>
          </p:pic>
        </p:grp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F4DDB4AD-4B71-1ED7-6070-DC8B51F0528E}"/>
              </a:ext>
            </a:extLst>
          </p:cNvPr>
          <p:cNvGrpSpPr/>
          <p:nvPr/>
        </p:nvGrpSpPr>
        <p:grpSpPr>
          <a:xfrm>
            <a:off x="898851" y="4354520"/>
            <a:ext cx="2494009" cy="2177652"/>
            <a:chOff x="898851" y="4354520"/>
            <a:chExt cx="2494009" cy="2177652"/>
          </a:xfrm>
        </p:grpSpPr>
        <p:sp>
          <p:nvSpPr>
            <p:cNvPr id="178" name="ZoneTexte 177">
              <a:extLst>
                <a:ext uri="{FF2B5EF4-FFF2-40B4-BE49-F238E27FC236}">
                  <a16:creationId xmlns:a16="http://schemas.microsoft.com/office/drawing/2014/main" id="{033B21BB-E047-C8EE-0D58-1914A5B44738}"/>
                </a:ext>
              </a:extLst>
            </p:cNvPr>
            <p:cNvSpPr txBox="1"/>
            <p:nvPr/>
          </p:nvSpPr>
          <p:spPr>
            <a:xfrm>
              <a:off x="2014795" y="5670398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/>
                <a:t>c</a:t>
              </a:r>
              <a:r>
                <a:rPr lang="es-ES" sz="1000" dirty="0" err="1">
                  <a:solidFill>
                    <a:schemeClr val="tx1"/>
                  </a:solidFill>
                </a:rPr>
                <a:t>ommunity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pharmacy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receives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prescription</a:t>
              </a:r>
              <a:r>
                <a:rPr lang="es-ES" sz="1000" dirty="0">
                  <a:solidFill>
                    <a:schemeClr val="tx1"/>
                  </a:solidFill>
                </a:rPr>
                <a:t> post- </a:t>
              </a:r>
              <a:r>
                <a:rPr lang="es-ES" sz="1000" dirty="0" err="1">
                  <a:solidFill>
                    <a:schemeClr val="tx1"/>
                  </a:solidFill>
                </a:rPr>
                <a:t>dicharges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key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clinical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information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FADE93C7-A397-4E49-8DAC-67A37E7B6A3B}"/>
                </a:ext>
              </a:extLst>
            </p:cNvPr>
            <p:cNvSpPr txBox="1"/>
            <p:nvPr/>
          </p:nvSpPr>
          <p:spPr>
            <a:xfrm>
              <a:off x="2241885" y="5119563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54863867-D226-7380-5F44-FE56A3717BAC}"/>
                </a:ext>
              </a:extLst>
            </p:cNvPr>
            <p:cNvSpPr txBox="1"/>
            <p:nvPr/>
          </p:nvSpPr>
          <p:spPr>
            <a:xfrm>
              <a:off x="2798657" y="5119563"/>
              <a:ext cx="45081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sp>
          <p:nvSpPr>
            <p:cNvPr id="183" name="ZoneTexte 182">
              <a:extLst>
                <a:ext uri="{FF2B5EF4-FFF2-40B4-BE49-F238E27FC236}">
                  <a16:creationId xmlns:a16="http://schemas.microsoft.com/office/drawing/2014/main" id="{955F3C02-5F62-6F22-1C7E-8198441FD4A1}"/>
                </a:ext>
              </a:extLst>
            </p:cNvPr>
            <p:cNvSpPr txBox="1"/>
            <p:nvPr/>
          </p:nvSpPr>
          <p:spPr>
            <a:xfrm>
              <a:off x="2162440" y="5390081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203" name="Groupe 202">
              <a:extLst>
                <a:ext uri="{FF2B5EF4-FFF2-40B4-BE49-F238E27FC236}">
                  <a16:creationId xmlns:a16="http://schemas.microsoft.com/office/drawing/2014/main" id="{F7B0D5BE-FF90-19A1-AFF2-897782DE19C1}"/>
                </a:ext>
              </a:extLst>
            </p:cNvPr>
            <p:cNvGrpSpPr/>
            <p:nvPr/>
          </p:nvGrpSpPr>
          <p:grpSpPr>
            <a:xfrm>
              <a:off x="2318150" y="4354520"/>
              <a:ext cx="857370" cy="704386"/>
              <a:chOff x="2272918" y="3743949"/>
              <a:chExt cx="857370" cy="704386"/>
            </a:xfrm>
          </p:grpSpPr>
          <p:pic>
            <p:nvPicPr>
              <p:cNvPr id="180" name="Image 179">
                <a:extLst>
                  <a:ext uri="{FF2B5EF4-FFF2-40B4-BE49-F238E27FC236}">
                    <a16:creationId xmlns:a16="http://schemas.microsoft.com/office/drawing/2014/main" id="{BD2ACD9E-0294-42FD-10F3-7177B82B7C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493373" y="3743949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201" name="Image 200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3CD3BC40-75E2-667B-0F5C-C0563634A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31134" y="3894337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202" name="Image 201" descr="Une image contenant logo, symbole, Graphique, cercle&#10;&#10;Description générée automatiquement">
                <a:extLst>
                  <a:ext uri="{FF2B5EF4-FFF2-40B4-BE49-F238E27FC236}">
                    <a16:creationId xmlns:a16="http://schemas.microsoft.com/office/drawing/2014/main" id="{C5A91AF1-CE13-186E-BD27-6BD7ABE132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72918" y="4065294"/>
                <a:ext cx="365550" cy="365550"/>
              </a:xfrm>
              <a:prstGeom prst="rect">
                <a:avLst/>
              </a:prstGeom>
            </p:spPr>
          </p:pic>
        </p:grpSp>
        <p:sp>
          <p:nvSpPr>
            <p:cNvPr id="262" name="Flèche vers la droite 261">
              <a:extLst>
                <a:ext uri="{FF2B5EF4-FFF2-40B4-BE49-F238E27FC236}">
                  <a16:creationId xmlns:a16="http://schemas.microsoft.com/office/drawing/2014/main" id="{FF378406-E312-585B-6672-4C4F4AD1D5A2}"/>
                </a:ext>
              </a:extLst>
            </p:cNvPr>
            <p:cNvSpPr/>
            <p:nvPr/>
          </p:nvSpPr>
          <p:spPr>
            <a:xfrm>
              <a:off x="898851" y="4515513"/>
              <a:ext cx="1396340" cy="460970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AE5757E8-AE10-8A48-2BDD-D00A8123904B}"/>
              </a:ext>
            </a:extLst>
          </p:cNvPr>
          <p:cNvGrpSpPr/>
          <p:nvPr/>
        </p:nvGrpSpPr>
        <p:grpSpPr>
          <a:xfrm>
            <a:off x="256477" y="4354519"/>
            <a:ext cx="1378065" cy="1869877"/>
            <a:chOff x="256477" y="4354519"/>
            <a:chExt cx="1378065" cy="1869877"/>
          </a:xfrm>
        </p:grpSpPr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2BFC29D-2C6B-7D72-2D54-7649B399FF61}"/>
                </a:ext>
              </a:extLst>
            </p:cNvPr>
            <p:cNvSpPr txBox="1"/>
            <p:nvPr/>
          </p:nvSpPr>
          <p:spPr>
            <a:xfrm>
              <a:off x="256477" y="5670397"/>
              <a:ext cx="1378065" cy="553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community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pharmacy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receives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discharge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referral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FF2675C6-9B6C-A5DB-6240-D98915D9CF3B}"/>
                </a:ext>
              </a:extLst>
            </p:cNvPr>
            <p:cNvSpPr txBox="1"/>
            <p:nvPr/>
          </p:nvSpPr>
          <p:spPr>
            <a:xfrm>
              <a:off x="384397" y="5405589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295B14D-F904-7E30-45DC-C5606CD0B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34900" y="4354519"/>
              <a:ext cx="380974" cy="664588"/>
            </a:xfrm>
            <a:prstGeom prst="rect">
              <a:avLst/>
            </a:prstGeom>
          </p:spPr>
        </p:pic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301347D-6A22-BD80-C8AF-95BC6CE08025}"/>
                </a:ext>
              </a:extLst>
            </p:cNvPr>
            <p:cNvSpPr txBox="1"/>
            <p:nvPr/>
          </p:nvSpPr>
          <p:spPr>
            <a:xfrm>
              <a:off x="652862" y="5119563"/>
              <a:ext cx="59813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9" name="Image 18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B33C6A48-D42B-0155-7C68-60088CCF85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13933" y="4496109"/>
              <a:ext cx="481344" cy="5229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6127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>
            <a:extLst>
              <a:ext uri="{FF2B5EF4-FFF2-40B4-BE49-F238E27FC236}">
                <a16:creationId xmlns:a16="http://schemas.microsoft.com/office/drawing/2014/main" id="{7F3D66DA-2AFE-1A54-76C1-7F924F47D785}"/>
              </a:ext>
            </a:extLst>
          </p:cNvPr>
          <p:cNvGrpSpPr/>
          <p:nvPr/>
        </p:nvGrpSpPr>
        <p:grpSpPr>
          <a:xfrm>
            <a:off x="9428743" y="1218565"/>
            <a:ext cx="2165153" cy="2400296"/>
            <a:chOff x="9428743" y="1218565"/>
            <a:chExt cx="2165153" cy="2400296"/>
          </a:xfrm>
        </p:grpSpPr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4EF2542B-8000-0BA7-61B7-B8D7FFE88C6A}"/>
                </a:ext>
              </a:extLst>
            </p:cNvPr>
            <p:cNvSpPr txBox="1"/>
            <p:nvPr/>
          </p:nvSpPr>
          <p:spPr>
            <a:xfrm>
              <a:off x="10215831" y="275708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 </a:t>
              </a:r>
              <a:r>
                <a:rPr lang="es-ES" sz="1000" dirty="0" err="1"/>
                <a:t>provide</a:t>
              </a:r>
              <a:r>
                <a:rPr lang="es-ES" sz="1000" dirty="0"/>
                <a:t> </a:t>
              </a:r>
              <a:r>
                <a:rPr lang="es-ES" sz="1000" dirty="0" err="1"/>
                <a:t>instructions</a:t>
              </a:r>
              <a:r>
                <a:rPr lang="es-ES" sz="1000" dirty="0"/>
                <a:t> and </a:t>
              </a:r>
              <a:r>
                <a:rPr lang="es-ES" sz="1000" dirty="0" err="1"/>
                <a:t>answer</a:t>
              </a:r>
              <a:r>
                <a:rPr lang="es-ES" sz="1000" dirty="0"/>
                <a:t> </a:t>
              </a:r>
              <a:r>
                <a:rPr lang="es-ES" sz="1000" dirty="0" err="1"/>
                <a:t>any</a:t>
              </a:r>
              <a:r>
                <a:rPr lang="es-ES" sz="1000" dirty="0"/>
                <a:t> </a:t>
              </a:r>
              <a:r>
                <a:rPr lang="es-ES" sz="1000" dirty="0" err="1"/>
                <a:t>questions</a:t>
              </a:r>
              <a:r>
                <a:rPr lang="es-ES" sz="1000" dirty="0"/>
                <a:t> </a:t>
              </a:r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may</a:t>
              </a:r>
              <a:r>
                <a:rPr lang="es-ES" sz="1000" dirty="0"/>
                <a:t> </a:t>
              </a:r>
              <a:r>
                <a:rPr lang="es-ES" sz="1000" dirty="0" err="1"/>
                <a:t>have</a:t>
              </a:r>
              <a:r>
                <a:rPr lang="es-ES" sz="1000" dirty="0"/>
                <a:t>.</a:t>
              </a:r>
            </a:p>
          </p:txBody>
        </p:sp>
        <p:pic>
          <p:nvPicPr>
            <p:cNvPr id="100" name="Image 9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2197C8F-2855-2C8F-E042-264CD4EA7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5387" y="1789585"/>
              <a:ext cx="514595" cy="593764"/>
            </a:xfrm>
            <a:prstGeom prst="rect">
              <a:avLst/>
            </a:prstGeom>
          </p:spPr>
        </p:pic>
        <p:pic>
          <p:nvPicPr>
            <p:cNvPr id="102" name="Image 10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09CCE16B-06AD-2F3F-13C3-724C1D9DF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90269" y="1788794"/>
              <a:ext cx="514595" cy="564556"/>
            </a:xfrm>
            <a:prstGeom prst="rect">
              <a:avLst/>
            </a:prstGeom>
          </p:spPr>
        </p:pic>
        <p:pic>
          <p:nvPicPr>
            <p:cNvPr id="110" name="Image 10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337690F-E3CB-C8C5-A60B-C4DFEEC2E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032652" y="1240711"/>
              <a:ext cx="593764" cy="593764"/>
            </a:xfrm>
            <a:prstGeom prst="rect">
              <a:avLst/>
            </a:prstGeom>
          </p:spPr>
        </p:pic>
        <p:pic>
          <p:nvPicPr>
            <p:cNvPr id="116" name="Image 115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43CBC961-9481-E882-1566-32B7744B7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42684" y="1348319"/>
              <a:ext cx="365550" cy="365550"/>
            </a:xfrm>
            <a:prstGeom prst="rect">
              <a:avLst/>
            </a:prstGeom>
          </p:spPr>
        </p:pic>
        <p:pic>
          <p:nvPicPr>
            <p:cNvPr id="117" name="Image 11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29E092C-CFE3-AF2C-6584-651BD5F0D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643452" y="1218565"/>
              <a:ext cx="593764" cy="593764"/>
            </a:xfrm>
            <a:prstGeom prst="rect">
              <a:avLst/>
            </a:prstGeom>
          </p:spPr>
        </p:pic>
        <p:pic>
          <p:nvPicPr>
            <p:cNvPr id="107" name="Image 106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120FDC28-EA75-C4AE-F0B9-D14FD7124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747982" y="1326173"/>
              <a:ext cx="365550" cy="365550"/>
            </a:xfrm>
            <a:prstGeom prst="rect">
              <a:avLst/>
            </a:prstGeom>
          </p:spPr>
        </p:pic>
        <p:sp>
          <p:nvSpPr>
            <p:cNvPr id="196" name="Flèche vers la droite 195">
              <a:extLst>
                <a:ext uri="{FF2B5EF4-FFF2-40B4-BE49-F238E27FC236}">
                  <a16:creationId xmlns:a16="http://schemas.microsoft.com/office/drawing/2014/main" id="{B9074871-4B4A-F40B-640E-B53CB2E61900}"/>
                </a:ext>
              </a:extLst>
            </p:cNvPr>
            <p:cNvSpPr/>
            <p:nvPr/>
          </p:nvSpPr>
          <p:spPr>
            <a:xfrm>
              <a:off x="9428743" y="1792906"/>
              <a:ext cx="985591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F0DD95C-2E4C-2E09-E789-9724B87B14D7}"/>
              </a:ext>
            </a:extLst>
          </p:cNvPr>
          <p:cNvGrpSpPr/>
          <p:nvPr/>
        </p:nvGrpSpPr>
        <p:grpSpPr>
          <a:xfrm>
            <a:off x="7924229" y="1600788"/>
            <a:ext cx="2137046" cy="2010755"/>
            <a:chOff x="7924229" y="1600788"/>
            <a:chExt cx="2137046" cy="2010755"/>
          </a:xfrm>
        </p:grpSpPr>
        <p:sp>
          <p:nvSpPr>
            <p:cNvPr id="190" name="Flèche vers la droite 189">
              <a:extLst>
                <a:ext uri="{FF2B5EF4-FFF2-40B4-BE49-F238E27FC236}">
                  <a16:creationId xmlns:a16="http://schemas.microsoft.com/office/drawing/2014/main" id="{B2F892B1-2EB5-E2B7-7976-8E09BDB96914}"/>
                </a:ext>
              </a:extLst>
            </p:cNvPr>
            <p:cNvSpPr/>
            <p:nvPr/>
          </p:nvSpPr>
          <p:spPr>
            <a:xfrm>
              <a:off x="7924229" y="1786315"/>
              <a:ext cx="1091756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8E58E45-B48C-4C95-7022-C660063850B5}"/>
                </a:ext>
              </a:extLst>
            </p:cNvPr>
            <p:cNvSpPr txBox="1"/>
            <p:nvPr/>
          </p:nvSpPr>
          <p:spPr>
            <a:xfrm>
              <a:off x="8415878" y="3057545"/>
              <a:ext cx="164539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given</a:t>
              </a:r>
              <a:r>
                <a:rPr lang="es-ES" sz="1000" dirty="0"/>
                <a:t> </a:t>
              </a:r>
              <a:r>
                <a:rPr lang="es-ES" sz="1000" dirty="0" err="1"/>
                <a:t>to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along</a:t>
              </a:r>
              <a:r>
                <a:rPr lang="es-ES" sz="1000" dirty="0"/>
                <a:t> </a:t>
              </a:r>
              <a:r>
                <a:rPr lang="es-ES" sz="1000" dirty="0" err="1"/>
                <a:t>with</a:t>
              </a:r>
              <a:r>
                <a:rPr lang="es-ES" sz="1000" dirty="0"/>
                <a:t> </a:t>
              </a:r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information</a:t>
              </a:r>
              <a:endParaRPr lang="es-ES" sz="1000" dirty="0"/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3EB89E6-E799-4656-DA44-D9EF712E9237}"/>
                </a:ext>
              </a:extLst>
            </p:cNvPr>
            <p:cNvSpPr txBox="1"/>
            <p:nvPr/>
          </p:nvSpPr>
          <p:spPr>
            <a:xfrm>
              <a:off x="8956005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9642C86-8254-E3E1-06B5-D26359836F3A}"/>
                </a:ext>
              </a:extLst>
            </p:cNvPr>
            <p:cNvSpPr txBox="1"/>
            <p:nvPr/>
          </p:nvSpPr>
          <p:spPr>
            <a:xfrm>
              <a:off x="8630757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D47B3EC4-CAA4-F207-A1CF-7D260D715C8A}"/>
                </a:ext>
              </a:extLst>
            </p:cNvPr>
            <p:cNvGrpSpPr/>
            <p:nvPr/>
          </p:nvGrpSpPr>
          <p:grpSpPr>
            <a:xfrm>
              <a:off x="8914148" y="1600788"/>
              <a:ext cx="847953" cy="659679"/>
              <a:chOff x="8106709" y="1608106"/>
              <a:chExt cx="847953" cy="659679"/>
            </a:xfrm>
          </p:grpSpPr>
          <p:pic>
            <p:nvPicPr>
              <p:cNvPr id="76" name="Image 75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2563ED8D-0EF1-0721-BB5B-C25DEA7760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20627" y="1608106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72" name="Image 71" descr="Une image contenant capture d’écran, Graphique, Bleu électrique, conception&#10;&#10;Description générée automatiquement">
                <a:extLst>
                  <a:ext uri="{FF2B5EF4-FFF2-40B4-BE49-F238E27FC236}">
                    <a16:creationId xmlns:a16="http://schemas.microsoft.com/office/drawing/2014/main" id="{390855CF-8513-A013-A4C8-8A7463079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27939" y="1934154"/>
                <a:ext cx="326723" cy="326723"/>
              </a:xfrm>
              <a:prstGeom prst="rect">
                <a:avLst/>
              </a:prstGeom>
            </p:spPr>
          </p:pic>
          <p:pic>
            <p:nvPicPr>
              <p:cNvPr id="103" name="Image 102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ED5A63F6-67E8-992A-4644-BFCAF187F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06709" y="1703229"/>
                <a:ext cx="514595" cy="564556"/>
              </a:xfrm>
              <a:prstGeom prst="rect">
                <a:avLst/>
              </a:prstGeom>
            </p:spPr>
          </p:pic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0A10011-BFFB-D68B-3E2B-7913B3DB3316}"/>
              </a:ext>
            </a:extLst>
          </p:cNvPr>
          <p:cNvGrpSpPr/>
          <p:nvPr/>
        </p:nvGrpSpPr>
        <p:grpSpPr>
          <a:xfrm>
            <a:off x="8174606" y="4437415"/>
            <a:ext cx="2730256" cy="1278672"/>
            <a:chOff x="8174606" y="4437415"/>
            <a:chExt cx="2730256" cy="1278672"/>
          </a:xfrm>
        </p:grpSpPr>
        <p:sp>
          <p:nvSpPr>
            <p:cNvPr id="139" name="Flèche vers la droite 138">
              <a:extLst>
                <a:ext uri="{FF2B5EF4-FFF2-40B4-BE49-F238E27FC236}">
                  <a16:creationId xmlns:a16="http://schemas.microsoft.com/office/drawing/2014/main" id="{9626B3C5-FDFA-8DFC-60F7-FE0CAD0FD883}"/>
                </a:ext>
              </a:extLst>
            </p:cNvPr>
            <p:cNvSpPr/>
            <p:nvPr/>
          </p:nvSpPr>
          <p:spPr>
            <a:xfrm rot="10800000">
              <a:off x="9165967" y="4513581"/>
              <a:ext cx="17388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6EB0BD56-77FE-0BC6-06C9-8D6EB4416D1A}"/>
                </a:ext>
              </a:extLst>
            </p:cNvPr>
            <p:cNvSpPr txBox="1"/>
            <p:nvPr/>
          </p:nvSpPr>
          <p:spPr>
            <a:xfrm>
              <a:off x="8174606" y="5162089"/>
              <a:ext cx="10701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self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r>
                <a:rPr lang="es-ES" sz="1000" dirty="0">
                  <a:solidFill>
                    <a:schemeClr val="tx1"/>
                  </a:solidFill>
                </a:rPr>
                <a:t> at home</a:t>
              </a:r>
            </a:p>
          </p:txBody>
        </p:sp>
        <p:pic>
          <p:nvPicPr>
            <p:cNvPr id="142" name="Image 14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554E057-16C4-09D9-6E40-86AC668AC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74805" y="4437415"/>
              <a:ext cx="514595" cy="564556"/>
            </a:xfrm>
            <a:prstGeom prst="rect">
              <a:avLst/>
            </a:prstGeom>
          </p:spPr>
        </p:pic>
        <p:pic>
          <p:nvPicPr>
            <p:cNvPr id="147" name="Image 146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DD3AC705-0FE0-B010-46ED-A85BF7A59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821221" y="4758978"/>
              <a:ext cx="326723" cy="326723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2FE4CE83-DCDB-5CA2-E933-ED69FED4A127}"/>
              </a:ext>
            </a:extLst>
          </p:cNvPr>
          <p:cNvGrpSpPr/>
          <p:nvPr/>
        </p:nvGrpSpPr>
        <p:grpSpPr>
          <a:xfrm>
            <a:off x="77539" y="3384056"/>
            <a:ext cx="7518462" cy="3347690"/>
            <a:chOff x="79781" y="3378366"/>
            <a:chExt cx="7518462" cy="3347690"/>
          </a:xfrm>
        </p:grpSpPr>
        <p:sp>
          <p:nvSpPr>
            <p:cNvPr id="153" name="Rectangle : coins arrondis 152">
              <a:extLst>
                <a:ext uri="{FF2B5EF4-FFF2-40B4-BE49-F238E27FC236}">
                  <a16:creationId xmlns:a16="http://schemas.microsoft.com/office/drawing/2014/main" id="{93F65453-DE42-E087-3318-9A0B87B28017}"/>
                </a:ext>
              </a:extLst>
            </p:cNvPr>
            <p:cNvSpPr/>
            <p:nvPr/>
          </p:nvSpPr>
          <p:spPr>
            <a:xfrm>
              <a:off x="79781" y="3920193"/>
              <a:ext cx="7518462" cy="2805863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bg2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8AAC3205-B781-1C93-C2FE-F6336B7390B7}"/>
                </a:ext>
              </a:extLst>
            </p:cNvPr>
            <p:cNvSpPr txBox="1"/>
            <p:nvPr/>
          </p:nvSpPr>
          <p:spPr>
            <a:xfrm>
              <a:off x="79781" y="3889614"/>
              <a:ext cx="75184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b="1" dirty="0" err="1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Community</a:t>
              </a:r>
              <a:r>
                <a:rPr lang="es-ES" b="1" dirty="0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 </a:t>
              </a:r>
              <a:r>
                <a:rPr lang="es-ES" b="1" dirty="0" err="1">
                  <a:solidFill>
                    <a:schemeClr val="bg2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b="1" dirty="0">
                <a:solidFill>
                  <a:schemeClr val="bg2">
                    <a:lumMod val="50000"/>
                  </a:schemeClr>
                </a:solidFill>
                <a:latin typeface="Söhne"/>
              </a:endParaRPr>
            </a:p>
          </p:txBody>
        </p:sp>
        <p:sp>
          <p:nvSpPr>
            <p:cNvPr id="162" name="Double flèche horizontale 161">
              <a:extLst>
                <a:ext uri="{FF2B5EF4-FFF2-40B4-BE49-F238E27FC236}">
                  <a16:creationId xmlns:a16="http://schemas.microsoft.com/office/drawing/2014/main" id="{7229CD5F-2274-801D-58FD-CBE192D757B0}"/>
                </a:ext>
              </a:extLst>
            </p:cNvPr>
            <p:cNvSpPr/>
            <p:nvPr/>
          </p:nvSpPr>
          <p:spPr>
            <a:xfrm rot="16200000">
              <a:off x="1992757" y="3630866"/>
              <a:ext cx="926905" cy="421905"/>
            </a:xfrm>
            <a:prstGeom prst="leftRightArrow">
              <a:avLst/>
            </a:prstGeom>
            <a:gradFill>
              <a:gsLst>
                <a:gs pos="0">
                  <a:schemeClr val="bg2"/>
                </a:gs>
                <a:gs pos="100000">
                  <a:schemeClr val="accent5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146DB35-7921-EF5B-ECE1-EDED8763A76D}"/>
              </a:ext>
            </a:extLst>
          </p:cNvPr>
          <p:cNvGrpSpPr/>
          <p:nvPr/>
        </p:nvGrpSpPr>
        <p:grpSpPr>
          <a:xfrm>
            <a:off x="6866137" y="1041400"/>
            <a:ext cx="4828308" cy="2775456"/>
            <a:chOff x="6866137" y="1041400"/>
            <a:chExt cx="4828308" cy="2775456"/>
          </a:xfrm>
        </p:grpSpPr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C00F2DA2-E334-DB20-4CCC-D47649B35EC6}"/>
                </a:ext>
              </a:extLst>
            </p:cNvPr>
            <p:cNvSpPr txBox="1"/>
            <p:nvPr/>
          </p:nvSpPr>
          <p:spPr>
            <a:xfrm>
              <a:off x="688867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6">
                      <a:lumMod val="50000"/>
                    </a:schemeClr>
                  </a:solidFill>
                  <a:latin typeface="Söhne"/>
                </a:rPr>
                <a:t>Ward</a:t>
              </a:r>
            </a:p>
          </p:txBody>
        </p:sp>
        <p:sp>
          <p:nvSpPr>
            <p:cNvPr id="274" name="Rectangle : coins arrondis 273">
              <a:extLst>
                <a:ext uri="{FF2B5EF4-FFF2-40B4-BE49-F238E27FC236}">
                  <a16:creationId xmlns:a16="http://schemas.microsoft.com/office/drawing/2014/main" id="{3BF471A9-D791-DAF4-81DA-3B970C55DE88}"/>
                </a:ext>
              </a:extLst>
            </p:cNvPr>
            <p:cNvSpPr/>
            <p:nvPr/>
          </p:nvSpPr>
          <p:spPr>
            <a:xfrm>
              <a:off x="6866137" y="1041400"/>
              <a:ext cx="4828308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FD8571E-9739-6465-0086-277AE0106018}"/>
              </a:ext>
            </a:extLst>
          </p:cNvPr>
          <p:cNvGrpSpPr/>
          <p:nvPr/>
        </p:nvGrpSpPr>
        <p:grpSpPr>
          <a:xfrm>
            <a:off x="10188818" y="3634336"/>
            <a:ext cx="1378065" cy="2133180"/>
            <a:chOff x="10188818" y="3634336"/>
            <a:chExt cx="1378065" cy="2133180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F0A96D33-EBF3-2E10-0524-80A255009BE0}"/>
                </a:ext>
              </a:extLst>
            </p:cNvPr>
            <p:cNvSpPr/>
            <p:nvPr/>
          </p:nvSpPr>
          <p:spPr>
            <a:xfrm rot="5400000">
              <a:off x="10517757" y="3763944"/>
              <a:ext cx="72018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18BF10F3-289A-A6F6-FD46-C1C4453B7735}"/>
                </a:ext>
              </a:extLst>
            </p:cNvPr>
            <p:cNvSpPr txBox="1"/>
            <p:nvPr/>
          </p:nvSpPr>
          <p:spPr>
            <a:xfrm>
              <a:off x="10188818" y="5367406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discharged</a:t>
              </a:r>
              <a:r>
                <a:rPr lang="es-ES" sz="1000" dirty="0"/>
                <a:t> </a:t>
              </a:r>
              <a:r>
                <a:rPr lang="es-ES" sz="1000" dirty="0" err="1"/>
                <a:t>from</a:t>
              </a:r>
              <a:r>
                <a:rPr lang="es-ES" sz="1000" dirty="0"/>
                <a:t> hospital</a:t>
              </a:r>
            </a:p>
          </p:txBody>
        </p:sp>
        <p:pic>
          <p:nvPicPr>
            <p:cNvPr id="125" name="Image 124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71F0D3C-9830-4C1F-6D05-E8559EC77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29155" y="4442420"/>
              <a:ext cx="514595" cy="564556"/>
            </a:xfrm>
            <a:prstGeom prst="rect">
              <a:avLst/>
            </a:prstGeom>
          </p:spPr>
        </p:pic>
        <p:pic>
          <p:nvPicPr>
            <p:cNvPr id="131" name="Image 130">
              <a:extLst>
                <a:ext uri="{FF2B5EF4-FFF2-40B4-BE49-F238E27FC236}">
                  <a16:creationId xmlns:a16="http://schemas.microsoft.com/office/drawing/2014/main" id="{9396E8F8-7CDF-B73C-7FAE-F910C9C75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971207" y="4791198"/>
              <a:ext cx="345085" cy="266703"/>
            </a:xfrm>
            <a:prstGeom prst="rect">
              <a:avLst/>
            </a:prstGeom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DAE798C-0BA1-3275-3EE0-683CF72772C9}"/>
                </a:ext>
              </a:extLst>
            </p:cNvPr>
            <p:cNvSpPr txBox="1"/>
            <p:nvPr/>
          </p:nvSpPr>
          <p:spPr>
            <a:xfrm>
              <a:off x="10293850" y="5113920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9158DAC-2E18-F004-27A2-83EAA19EE9B5}"/>
              </a:ext>
            </a:extLst>
          </p:cNvPr>
          <p:cNvGrpSpPr/>
          <p:nvPr/>
        </p:nvGrpSpPr>
        <p:grpSpPr>
          <a:xfrm>
            <a:off x="6201385" y="1712959"/>
            <a:ext cx="2097176" cy="1905902"/>
            <a:chOff x="6201385" y="1712959"/>
            <a:chExt cx="2097176" cy="1905902"/>
          </a:xfrm>
        </p:grpSpPr>
        <p:pic>
          <p:nvPicPr>
            <p:cNvPr id="65" name="Image 64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6A585408-2E1B-B1DF-639D-5458FAF74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27896" y="1771226"/>
              <a:ext cx="460970" cy="460970"/>
            </a:xfrm>
            <a:prstGeom prst="rect">
              <a:avLst/>
            </a:prstGeom>
          </p:spPr>
        </p:pic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05B8823B-AFE4-8B18-0C0F-ACFA66216BD4}"/>
                </a:ext>
              </a:extLst>
            </p:cNvPr>
            <p:cNvSpPr/>
            <p:nvPr/>
          </p:nvSpPr>
          <p:spPr>
            <a:xfrm>
              <a:off x="6201385" y="1799054"/>
              <a:ext cx="1243745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4E3DA4F-4AA0-07A3-7FF4-F38FCB338FF0}"/>
                </a:ext>
              </a:extLst>
            </p:cNvPr>
            <p:cNvSpPr txBox="1"/>
            <p:nvPr/>
          </p:nvSpPr>
          <p:spPr>
            <a:xfrm>
              <a:off x="6948440" y="3064863"/>
              <a:ext cx="135012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review</a:t>
              </a:r>
              <a:r>
                <a:rPr lang="es-ES" sz="1000" dirty="0"/>
                <a:t> </a:t>
              </a:r>
              <a:r>
                <a:rPr lang="es-ES" sz="1000" dirty="0" err="1"/>
                <a:t>by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</a:t>
              </a:r>
            </a:p>
          </p:txBody>
        </p:sp>
        <p:pic>
          <p:nvPicPr>
            <p:cNvPr id="60" name="Image 5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1FD9FB-C95B-8583-70F0-D98506E4C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66204" y="1712959"/>
              <a:ext cx="514595" cy="59376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3299FDE-238D-E140-2FFE-E7500D2AF382}"/>
                </a:ext>
              </a:extLst>
            </p:cNvPr>
            <p:cNvSpPr txBox="1"/>
            <p:nvPr/>
          </p:nvSpPr>
          <p:spPr>
            <a:xfrm>
              <a:off x="7372682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7886BF0-5B96-FD45-B528-92D6102D6CFA}"/>
                </a:ext>
              </a:extLst>
            </p:cNvPr>
            <p:cNvSpPr txBox="1"/>
            <p:nvPr/>
          </p:nvSpPr>
          <p:spPr>
            <a:xfrm>
              <a:off x="7047434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  <p:sp>
        <p:nvSpPr>
          <p:cNvPr id="272" name="Flèche vers la droite 271">
            <a:extLst>
              <a:ext uri="{FF2B5EF4-FFF2-40B4-BE49-F238E27FC236}">
                <a16:creationId xmlns:a16="http://schemas.microsoft.com/office/drawing/2014/main" id="{6B949016-8D67-CC5E-B2A3-AB25AAB48033}"/>
              </a:ext>
            </a:extLst>
          </p:cNvPr>
          <p:cNvSpPr/>
          <p:nvPr/>
        </p:nvSpPr>
        <p:spPr>
          <a:xfrm>
            <a:off x="6523758" y="4515513"/>
            <a:ext cx="1981202" cy="460970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F1549529-8EFC-6E7B-594B-AF7EE60CC6E2}"/>
              </a:ext>
            </a:extLst>
          </p:cNvPr>
          <p:cNvGrpSpPr/>
          <p:nvPr/>
        </p:nvGrpSpPr>
        <p:grpSpPr>
          <a:xfrm>
            <a:off x="4716920" y="4496109"/>
            <a:ext cx="2474260" cy="1882175"/>
            <a:chOff x="4716920" y="4496109"/>
            <a:chExt cx="2474260" cy="1882175"/>
          </a:xfrm>
        </p:grpSpPr>
        <p:sp>
          <p:nvSpPr>
            <p:cNvPr id="266" name="Flèche vers la droite 265">
              <a:extLst>
                <a:ext uri="{FF2B5EF4-FFF2-40B4-BE49-F238E27FC236}">
                  <a16:creationId xmlns:a16="http://schemas.microsoft.com/office/drawing/2014/main" id="{1C1C2FD5-699A-98EE-D5A8-499894338B36}"/>
                </a:ext>
              </a:extLst>
            </p:cNvPr>
            <p:cNvSpPr/>
            <p:nvPr/>
          </p:nvSpPr>
          <p:spPr>
            <a:xfrm>
              <a:off x="4716920" y="4515513"/>
              <a:ext cx="1638823" cy="460970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9" name="ZoneTexte 238">
              <a:extLst>
                <a:ext uri="{FF2B5EF4-FFF2-40B4-BE49-F238E27FC236}">
                  <a16:creationId xmlns:a16="http://schemas.microsoft.com/office/drawing/2014/main" id="{1CE852B9-65F5-6247-3F77-658763CA56C4}"/>
                </a:ext>
              </a:extLst>
            </p:cNvPr>
            <p:cNvSpPr txBox="1"/>
            <p:nvPr/>
          </p:nvSpPr>
          <p:spPr>
            <a:xfrm>
              <a:off x="5813115" y="5670398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Medication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dispensing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check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understanding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8A5876FA-7594-5A5F-AF6E-B1288D8E0B07}"/>
                </a:ext>
              </a:extLst>
            </p:cNvPr>
            <p:cNvSpPr txBox="1"/>
            <p:nvPr/>
          </p:nvSpPr>
          <p:spPr>
            <a:xfrm>
              <a:off x="6268906" y="5119563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85F0F4A0-9AD4-D31E-FA13-9A5FB28F777F}"/>
                </a:ext>
              </a:extLst>
            </p:cNvPr>
            <p:cNvSpPr txBox="1"/>
            <p:nvPr/>
          </p:nvSpPr>
          <p:spPr>
            <a:xfrm>
              <a:off x="5948915" y="5390081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pic>
          <p:nvPicPr>
            <p:cNvPr id="30" name="Image 29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A37AAEA3-80A4-8B0A-BDCD-CBE24DEF2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6288010" y="4496109"/>
              <a:ext cx="481344" cy="522998"/>
            </a:xfrm>
            <a:prstGeom prst="rect">
              <a:avLst/>
            </a:prstGeom>
          </p:spPr>
        </p:pic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8DCDC455-8253-39DA-0667-70E2A156344D}"/>
              </a:ext>
            </a:extLst>
          </p:cNvPr>
          <p:cNvGrpSpPr/>
          <p:nvPr/>
        </p:nvGrpSpPr>
        <p:grpSpPr>
          <a:xfrm>
            <a:off x="2798657" y="4496109"/>
            <a:ext cx="2638309" cy="2036063"/>
            <a:chOff x="2798657" y="4496109"/>
            <a:chExt cx="2638309" cy="2036063"/>
          </a:xfrm>
        </p:grpSpPr>
        <p:sp>
          <p:nvSpPr>
            <p:cNvPr id="265" name="Flèche vers la droite 264">
              <a:extLst>
                <a:ext uri="{FF2B5EF4-FFF2-40B4-BE49-F238E27FC236}">
                  <a16:creationId xmlns:a16="http://schemas.microsoft.com/office/drawing/2014/main" id="{7E0ED4F1-D75E-8CEB-2DC2-1DF4737D1F8D}"/>
                </a:ext>
              </a:extLst>
            </p:cNvPr>
            <p:cNvSpPr/>
            <p:nvPr/>
          </p:nvSpPr>
          <p:spPr>
            <a:xfrm>
              <a:off x="2798657" y="4515513"/>
              <a:ext cx="1638823" cy="460970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E401330F-BE3C-789E-3753-57EA448E081E}"/>
                </a:ext>
              </a:extLst>
            </p:cNvPr>
            <p:cNvGrpSpPr/>
            <p:nvPr/>
          </p:nvGrpSpPr>
          <p:grpSpPr>
            <a:xfrm>
              <a:off x="4058901" y="4496109"/>
              <a:ext cx="1378065" cy="2036063"/>
              <a:chOff x="4058901" y="4496109"/>
              <a:chExt cx="1378065" cy="2036063"/>
            </a:xfrm>
          </p:grpSpPr>
          <p:sp>
            <p:nvSpPr>
              <p:cNvPr id="204" name="ZoneTexte 203">
                <a:extLst>
                  <a:ext uri="{FF2B5EF4-FFF2-40B4-BE49-F238E27FC236}">
                    <a16:creationId xmlns:a16="http://schemas.microsoft.com/office/drawing/2014/main" id="{F3F1D0AE-AEFA-FCBB-9DB5-FAD1A7612661}"/>
                  </a:ext>
                </a:extLst>
              </p:cNvPr>
              <p:cNvSpPr txBox="1"/>
              <p:nvPr/>
            </p:nvSpPr>
            <p:spPr>
              <a:xfrm>
                <a:off x="4058901" y="5670398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Medicines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reconciliation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clinical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community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pharmacists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47CE80D0-FDB0-9D37-FEBB-D300AB44600D}"/>
                  </a:ext>
                </a:extLst>
              </p:cNvPr>
              <p:cNvSpPr txBox="1"/>
              <p:nvPr/>
            </p:nvSpPr>
            <p:spPr>
              <a:xfrm>
                <a:off x="4476928" y="5119563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058196A6-A0A3-2D69-E5F9-DDAFC6C3091C}"/>
                  </a:ext>
                </a:extLst>
              </p:cNvPr>
              <p:cNvSpPr txBox="1"/>
              <p:nvPr/>
            </p:nvSpPr>
            <p:spPr>
              <a:xfrm>
                <a:off x="4156937" y="5390081"/>
                <a:ext cx="116039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27" name="Image 26" descr="Une image contenant cercle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226DA88C-FE85-19D8-0C29-596B647D06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489546" y="4496109"/>
                <a:ext cx="481344" cy="522998"/>
              </a:xfrm>
              <a:prstGeom prst="rect">
                <a:avLst/>
              </a:prstGeom>
            </p:spPr>
          </p:pic>
          <p:pic>
            <p:nvPicPr>
              <p:cNvPr id="215" name="Image 214">
                <a:extLst>
                  <a:ext uri="{FF2B5EF4-FFF2-40B4-BE49-F238E27FC236}">
                    <a16:creationId xmlns:a16="http://schemas.microsoft.com/office/drawing/2014/main" id="{60215243-C552-1BB2-5995-C5F789F1EF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62526" y="4785892"/>
                <a:ext cx="551779" cy="263349"/>
              </a:xfrm>
              <a:prstGeom prst="rect">
                <a:avLst/>
              </a:prstGeom>
            </p:spPr>
          </p:pic>
        </p:grp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F4DDB4AD-4B71-1ED7-6070-DC8B51F0528E}"/>
              </a:ext>
            </a:extLst>
          </p:cNvPr>
          <p:cNvGrpSpPr/>
          <p:nvPr/>
        </p:nvGrpSpPr>
        <p:grpSpPr>
          <a:xfrm>
            <a:off x="898851" y="4354520"/>
            <a:ext cx="2494009" cy="2177652"/>
            <a:chOff x="898851" y="4354520"/>
            <a:chExt cx="2494009" cy="2177652"/>
          </a:xfrm>
        </p:grpSpPr>
        <p:sp>
          <p:nvSpPr>
            <p:cNvPr id="178" name="ZoneTexte 177">
              <a:extLst>
                <a:ext uri="{FF2B5EF4-FFF2-40B4-BE49-F238E27FC236}">
                  <a16:creationId xmlns:a16="http://schemas.microsoft.com/office/drawing/2014/main" id="{033B21BB-E047-C8EE-0D58-1914A5B44738}"/>
                </a:ext>
              </a:extLst>
            </p:cNvPr>
            <p:cNvSpPr txBox="1"/>
            <p:nvPr/>
          </p:nvSpPr>
          <p:spPr>
            <a:xfrm>
              <a:off x="2014795" y="5670398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/>
                <a:t>c</a:t>
              </a:r>
              <a:r>
                <a:rPr lang="es-ES" sz="1000" dirty="0" err="1">
                  <a:solidFill>
                    <a:schemeClr val="tx1"/>
                  </a:solidFill>
                </a:rPr>
                <a:t>ommunity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pharmacy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receives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prescription</a:t>
              </a:r>
              <a:r>
                <a:rPr lang="es-ES" sz="1000" dirty="0">
                  <a:solidFill>
                    <a:schemeClr val="tx1"/>
                  </a:solidFill>
                </a:rPr>
                <a:t> post- </a:t>
              </a:r>
              <a:r>
                <a:rPr lang="es-ES" sz="1000" dirty="0" err="1">
                  <a:solidFill>
                    <a:schemeClr val="tx1"/>
                  </a:solidFill>
                </a:rPr>
                <a:t>dicharges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key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clinical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information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FADE93C7-A397-4E49-8DAC-67A37E7B6A3B}"/>
                </a:ext>
              </a:extLst>
            </p:cNvPr>
            <p:cNvSpPr txBox="1"/>
            <p:nvPr/>
          </p:nvSpPr>
          <p:spPr>
            <a:xfrm>
              <a:off x="2241885" y="5119563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54863867-D226-7380-5F44-FE56A3717BAC}"/>
                </a:ext>
              </a:extLst>
            </p:cNvPr>
            <p:cNvSpPr txBox="1"/>
            <p:nvPr/>
          </p:nvSpPr>
          <p:spPr>
            <a:xfrm>
              <a:off x="2798657" y="5119563"/>
              <a:ext cx="45081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sp>
          <p:nvSpPr>
            <p:cNvPr id="183" name="ZoneTexte 182">
              <a:extLst>
                <a:ext uri="{FF2B5EF4-FFF2-40B4-BE49-F238E27FC236}">
                  <a16:creationId xmlns:a16="http://schemas.microsoft.com/office/drawing/2014/main" id="{955F3C02-5F62-6F22-1C7E-8198441FD4A1}"/>
                </a:ext>
              </a:extLst>
            </p:cNvPr>
            <p:cNvSpPr txBox="1"/>
            <p:nvPr/>
          </p:nvSpPr>
          <p:spPr>
            <a:xfrm>
              <a:off x="2162440" y="5390081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203" name="Groupe 202">
              <a:extLst>
                <a:ext uri="{FF2B5EF4-FFF2-40B4-BE49-F238E27FC236}">
                  <a16:creationId xmlns:a16="http://schemas.microsoft.com/office/drawing/2014/main" id="{F7B0D5BE-FF90-19A1-AFF2-897782DE19C1}"/>
                </a:ext>
              </a:extLst>
            </p:cNvPr>
            <p:cNvGrpSpPr/>
            <p:nvPr/>
          </p:nvGrpSpPr>
          <p:grpSpPr>
            <a:xfrm>
              <a:off x="2318150" y="4354520"/>
              <a:ext cx="857370" cy="704386"/>
              <a:chOff x="2272918" y="3743949"/>
              <a:chExt cx="857370" cy="704386"/>
            </a:xfrm>
          </p:grpSpPr>
          <p:pic>
            <p:nvPicPr>
              <p:cNvPr id="180" name="Image 179">
                <a:extLst>
                  <a:ext uri="{FF2B5EF4-FFF2-40B4-BE49-F238E27FC236}">
                    <a16:creationId xmlns:a16="http://schemas.microsoft.com/office/drawing/2014/main" id="{BD2ACD9E-0294-42FD-10F3-7177B82B7C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493373" y="3743949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201" name="Image 200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3CD3BC40-75E2-667B-0F5C-C0563634A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31134" y="3894337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202" name="Image 201" descr="Une image contenant logo, symbole, Graphique, cercle&#10;&#10;Description générée automatiquement">
                <a:extLst>
                  <a:ext uri="{FF2B5EF4-FFF2-40B4-BE49-F238E27FC236}">
                    <a16:creationId xmlns:a16="http://schemas.microsoft.com/office/drawing/2014/main" id="{C5A91AF1-CE13-186E-BD27-6BD7ABE132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72918" y="4065294"/>
                <a:ext cx="365550" cy="365550"/>
              </a:xfrm>
              <a:prstGeom prst="rect">
                <a:avLst/>
              </a:prstGeom>
            </p:spPr>
          </p:pic>
        </p:grpSp>
        <p:sp>
          <p:nvSpPr>
            <p:cNvPr id="262" name="Flèche vers la droite 261">
              <a:extLst>
                <a:ext uri="{FF2B5EF4-FFF2-40B4-BE49-F238E27FC236}">
                  <a16:creationId xmlns:a16="http://schemas.microsoft.com/office/drawing/2014/main" id="{FF378406-E312-585B-6672-4C4F4AD1D5A2}"/>
                </a:ext>
              </a:extLst>
            </p:cNvPr>
            <p:cNvSpPr/>
            <p:nvPr/>
          </p:nvSpPr>
          <p:spPr>
            <a:xfrm>
              <a:off x="898851" y="4515513"/>
              <a:ext cx="1396340" cy="460970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AE5757E8-AE10-8A48-2BDD-D00A8123904B}"/>
              </a:ext>
            </a:extLst>
          </p:cNvPr>
          <p:cNvGrpSpPr/>
          <p:nvPr/>
        </p:nvGrpSpPr>
        <p:grpSpPr>
          <a:xfrm>
            <a:off x="256477" y="4354519"/>
            <a:ext cx="1378065" cy="1869877"/>
            <a:chOff x="256477" y="4354519"/>
            <a:chExt cx="1378065" cy="1869877"/>
          </a:xfrm>
        </p:grpSpPr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2BFC29D-2C6B-7D72-2D54-7649B399FF61}"/>
                </a:ext>
              </a:extLst>
            </p:cNvPr>
            <p:cNvSpPr txBox="1"/>
            <p:nvPr/>
          </p:nvSpPr>
          <p:spPr>
            <a:xfrm>
              <a:off x="256477" y="5670397"/>
              <a:ext cx="1378065" cy="553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community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pharmacy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receives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discharge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referral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FF2675C6-9B6C-A5DB-6240-D98915D9CF3B}"/>
                </a:ext>
              </a:extLst>
            </p:cNvPr>
            <p:cNvSpPr txBox="1"/>
            <p:nvPr/>
          </p:nvSpPr>
          <p:spPr>
            <a:xfrm>
              <a:off x="384397" y="5405589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295B14D-F904-7E30-45DC-C5606CD0B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34900" y="4354519"/>
              <a:ext cx="380974" cy="664588"/>
            </a:xfrm>
            <a:prstGeom prst="rect">
              <a:avLst/>
            </a:prstGeom>
          </p:spPr>
        </p:pic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301347D-6A22-BD80-C8AF-95BC6CE08025}"/>
                </a:ext>
              </a:extLst>
            </p:cNvPr>
            <p:cNvSpPr txBox="1"/>
            <p:nvPr/>
          </p:nvSpPr>
          <p:spPr>
            <a:xfrm>
              <a:off x="652862" y="5119563"/>
              <a:ext cx="59813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9" name="Image 18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B33C6A48-D42B-0155-7C68-60088CCF85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13933" y="4496109"/>
              <a:ext cx="481344" cy="5229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8594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285750" indent="-285750" algn="l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effectLst/>
              </a:rPr>
              <a:t>Increase patient safety by ensuring accurate identification of medications, reducing the risk of medication errors</a:t>
            </a:r>
            <a:endParaRPr lang="fr-BE" sz="1800" b="0" i="0" u="none" strike="noStrike" dirty="0">
              <a:effectLst/>
            </a:endParaRPr>
          </a:p>
          <a:p>
            <a:pPr marL="285750" marR="0" indent="-285750" algn="l" rtl="0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effectLst/>
              </a:rPr>
              <a:t>Enhance traceability of medications, aiding in recall processes if needed</a:t>
            </a:r>
            <a:endParaRPr lang="fr-BE" sz="1800" b="0" i="0" u="none" strike="noStrike" dirty="0">
              <a:effectLst/>
            </a:endParaRPr>
          </a:p>
          <a:p>
            <a:pPr marL="285750" indent="-285750" algn="l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0" i="0" u="none" strike="noStrike" kern="1200" dirty="0">
                <a:effectLst/>
              </a:rPr>
              <a:t>Improvement in clinical workflows by reducing </a:t>
            </a:r>
            <a:r>
              <a:rPr lang="en-US" sz="1800" b="0" i="0" u="none" strike="noStrike" kern="1200" dirty="0">
                <a:effectLst/>
              </a:rPr>
              <a:t>the time spent on manual data entry and verification</a:t>
            </a:r>
            <a:endParaRPr lang="fr-BE" sz="1800" b="0" i="0" u="none" strike="noStrike" dirty="0">
              <a:effectLst/>
            </a:endParaRP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285750" marR="0" indent="-285750" algn="l" rtl="0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effectLst/>
              </a:rPr>
              <a:t>Enhance interoperability among different healthcare providers and stakeholders</a:t>
            </a:r>
            <a:endParaRPr lang="fr-BE" sz="1800" b="0" i="0" u="none" strike="noStrike" dirty="0">
              <a:effectLst/>
            </a:endParaRPr>
          </a:p>
          <a:p>
            <a:pPr marL="285750" marR="0" indent="-285750" algn="l" rtl="0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effectLst/>
              </a:rPr>
              <a:t>Cost savings associated with the reduction of medication errors and their potential consequences</a:t>
            </a:r>
            <a:endParaRPr lang="fr-BE" sz="1800" b="0" i="0" u="none" strike="noStrike" dirty="0">
              <a:effectLst/>
            </a:endParaRPr>
          </a:p>
          <a:p>
            <a:pPr marL="285750" indent="-285750" algn="l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0" i="0" u="none" strike="noStrike" kern="1200" dirty="0">
                <a:effectLst/>
              </a:rPr>
              <a:t>Enhance operational efficiency</a:t>
            </a:r>
          </a:p>
          <a:p>
            <a:pPr marL="285750" indent="-285750" algn="l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1800" b="0" i="0" u="none" strike="noStrike" dirty="0">
                <a:effectLst/>
              </a:rPr>
              <a:t>Efficient </a:t>
            </a:r>
            <a:r>
              <a:rPr lang="fr-BE" sz="1800" b="0" i="0" u="none" strike="noStrike" dirty="0" err="1">
                <a:effectLst/>
              </a:rPr>
              <a:t>discharge</a:t>
            </a:r>
            <a:r>
              <a:rPr lang="fr-BE" sz="1800" b="0" i="0" u="none" strike="noStrike" dirty="0">
                <a:effectLst/>
              </a:rPr>
              <a:t> process releasing </a:t>
            </a:r>
            <a:r>
              <a:rPr lang="fr-BE" sz="1800" b="0" i="0" u="none" strike="noStrike" dirty="0" err="1">
                <a:effectLst/>
              </a:rPr>
              <a:t>bed</a:t>
            </a:r>
            <a:r>
              <a:rPr lang="fr-BE" sz="1800" b="0" i="0" u="none" strike="noStrike" dirty="0">
                <a:effectLst/>
              </a:rPr>
              <a:t> </a:t>
            </a:r>
            <a:r>
              <a:rPr lang="fr-BE" sz="1800" b="0" i="0" u="none" strike="noStrike" dirty="0" err="1">
                <a:effectLst/>
              </a:rPr>
              <a:t>availability</a:t>
            </a:r>
            <a:endParaRPr lang="fr-BE" sz="1800" b="0" i="0" u="none" strike="noStrike" dirty="0">
              <a:effectLst/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8309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204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890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2791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146DB35-7921-EF5B-ECE1-EDED8763A76D}"/>
              </a:ext>
            </a:extLst>
          </p:cNvPr>
          <p:cNvGrpSpPr/>
          <p:nvPr/>
        </p:nvGrpSpPr>
        <p:grpSpPr>
          <a:xfrm>
            <a:off x="6866137" y="1041400"/>
            <a:ext cx="4828308" cy="2775456"/>
            <a:chOff x="6866137" y="1041400"/>
            <a:chExt cx="4828308" cy="2775456"/>
          </a:xfrm>
        </p:grpSpPr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C00F2DA2-E334-DB20-4CCC-D47649B35EC6}"/>
                </a:ext>
              </a:extLst>
            </p:cNvPr>
            <p:cNvSpPr txBox="1"/>
            <p:nvPr/>
          </p:nvSpPr>
          <p:spPr>
            <a:xfrm>
              <a:off x="688867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6">
                      <a:lumMod val="50000"/>
                    </a:schemeClr>
                  </a:solidFill>
                  <a:latin typeface="Söhne"/>
                </a:rPr>
                <a:t>Ward</a:t>
              </a:r>
            </a:p>
          </p:txBody>
        </p:sp>
        <p:sp>
          <p:nvSpPr>
            <p:cNvPr id="274" name="Rectangle : coins arrondis 273">
              <a:extLst>
                <a:ext uri="{FF2B5EF4-FFF2-40B4-BE49-F238E27FC236}">
                  <a16:creationId xmlns:a16="http://schemas.microsoft.com/office/drawing/2014/main" id="{3BF471A9-D791-DAF4-81DA-3B970C55DE88}"/>
                </a:ext>
              </a:extLst>
            </p:cNvPr>
            <p:cNvSpPr/>
            <p:nvPr/>
          </p:nvSpPr>
          <p:spPr>
            <a:xfrm>
              <a:off x="6866137" y="1041400"/>
              <a:ext cx="4828308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9158DAC-2E18-F004-27A2-83EAA19EE9B5}"/>
              </a:ext>
            </a:extLst>
          </p:cNvPr>
          <p:cNvGrpSpPr/>
          <p:nvPr/>
        </p:nvGrpSpPr>
        <p:grpSpPr>
          <a:xfrm>
            <a:off x="6201385" y="1712959"/>
            <a:ext cx="2097176" cy="1905902"/>
            <a:chOff x="6201385" y="1712959"/>
            <a:chExt cx="2097176" cy="1905902"/>
          </a:xfrm>
        </p:grpSpPr>
        <p:pic>
          <p:nvPicPr>
            <p:cNvPr id="65" name="Image 64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6A585408-2E1B-B1DF-639D-5458FAF74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27896" y="1771226"/>
              <a:ext cx="460970" cy="460970"/>
            </a:xfrm>
            <a:prstGeom prst="rect">
              <a:avLst/>
            </a:prstGeom>
          </p:spPr>
        </p:pic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05B8823B-AFE4-8B18-0C0F-ACFA66216BD4}"/>
                </a:ext>
              </a:extLst>
            </p:cNvPr>
            <p:cNvSpPr/>
            <p:nvPr/>
          </p:nvSpPr>
          <p:spPr>
            <a:xfrm>
              <a:off x="6201385" y="1799054"/>
              <a:ext cx="1243745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4E3DA4F-4AA0-07A3-7FF4-F38FCB338FF0}"/>
                </a:ext>
              </a:extLst>
            </p:cNvPr>
            <p:cNvSpPr txBox="1"/>
            <p:nvPr/>
          </p:nvSpPr>
          <p:spPr>
            <a:xfrm>
              <a:off x="6948440" y="3064863"/>
              <a:ext cx="135012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review</a:t>
              </a:r>
              <a:r>
                <a:rPr lang="es-ES" sz="1000" dirty="0"/>
                <a:t> </a:t>
              </a:r>
              <a:r>
                <a:rPr lang="es-ES" sz="1000" dirty="0" err="1"/>
                <a:t>by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</a:t>
              </a:r>
            </a:p>
          </p:txBody>
        </p:sp>
        <p:pic>
          <p:nvPicPr>
            <p:cNvPr id="60" name="Image 5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1FD9FB-C95B-8583-70F0-D98506E4C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66204" y="1712959"/>
              <a:ext cx="514595" cy="59376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3299FDE-238D-E140-2FFE-E7500D2AF382}"/>
                </a:ext>
              </a:extLst>
            </p:cNvPr>
            <p:cNvSpPr txBox="1"/>
            <p:nvPr/>
          </p:nvSpPr>
          <p:spPr>
            <a:xfrm>
              <a:off x="7372682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7886BF0-5B96-FD45-B528-92D6102D6CFA}"/>
                </a:ext>
              </a:extLst>
            </p:cNvPr>
            <p:cNvSpPr txBox="1"/>
            <p:nvPr/>
          </p:nvSpPr>
          <p:spPr>
            <a:xfrm>
              <a:off x="7047434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6175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 24">
            <a:extLst>
              <a:ext uri="{FF2B5EF4-FFF2-40B4-BE49-F238E27FC236}">
                <a16:creationId xmlns:a16="http://schemas.microsoft.com/office/drawing/2014/main" id="{5F0DD95C-2E4C-2E09-E789-9724B87B14D7}"/>
              </a:ext>
            </a:extLst>
          </p:cNvPr>
          <p:cNvGrpSpPr/>
          <p:nvPr/>
        </p:nvGrpSpPr>
        <p:grpSpPr>
          <a:xfrm>
            <a:off x="7924229" y="1600788"/>
            <a:ext cx="2137046" cy="2010755"/>
            <a:chOff x="7924229" y="1600788"/>
            <a:chExt cx="2137046" cy="2010755"/>
          </a:xfrm>
        </p:grpSpPr>
        <p:sp>
          <p:nvSpPr>
            <p:cNvPr id="190" name="Flèche vers la droite 189">
              <a:extLst>
                <a:ext uri="{FF2B5EF4-FFF2-40B4-BE49-F238E27FC236}">
                  <a16:creationId xmlns:a16="http://schemas.microsoft.com/office/drawing/2014/main" id="{B2F892B1-2EB5-E2B7-7976-8E09BDB96914}"/>
                </a:ext>
              </a:extLst>
            </p:cNvPr>
            <p:cNvSpPr/>
            <p:nvPr/>
          </p:nvSpPr>
          <p:spPr>
            <a:xfrm>
              <a:off x="7924229" y="1786315"/>
              <a:ext cx="1091756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8E58E45-B48C-4C95-7022-C660063850B5}"/>
                </a:ext>
              </a:extLst>
            </p:cNvPr>
            <p:cNvSpPr txBox="1"/>
            <p:nvPr/>
          </p:nvSpPr>
          <p:spPr>
            <a:xfrm>
              <a:off x="8415878" y="3057545"/>
              <a:ext cx="164539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given</a:t>
              </a:r>
              <a:r>
                <a:rPr lang="es-ES" sz="1000" dirty="0"/>
                <a:t> </a:t>
              </a:r>
              <a:r>
                <a:rPr lang="es-ES" sz="1000" dirty="0" err="1"/>
                <a:t>to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along</a:t>
              </a:r>
              <a:r>
                <a:rPr lang="es-ES" sz="1000" dirty="0"/>
                <a:t> </a:t>
              </a:r>
              <a:r>
                <a:rPr lang="es-ES" sz="1000" dirty="0" err="1"/>
                <a:t>with</a:t>
              </a:r>
              <a:r>
                <a:rPr lang="es-ES" sz="1000" dirty="0"/>
                <a:t> </a:t>
              </a:r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information</a:t>
              </a:r>
              <a:endParaRPr lang="es-ES" sz="1000" dirty="0"/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3EB89E6-E799-4656-DA44-D9EF712E9237}"/>
                </a:ext>
              </a:extLst>
            </p:cNvPr>
            <p:cNvSpPr txBox="1"/>
            <p:nvPr/>
          </p:nvSpPr>
          <p:spPr>
            <a:xfrm>
              <a:off x="8956005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9642C86-8254-E3E1-06B5-D26359836F3A}"/>
                </a:ext>
              </a:extLst>
            </p:cNvPr>
            <p:cNvSpPr txBox="1"/>
            <p:nvPr/>
          </p:nvSpPr>
          <p:spPr>
            <a:xfrm>
              <a:off x="8630757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D47B3EC4-CAA4-F207-A1CF-7D260D715C8A}"/>
                </a:ext>
              </a:extLst>
            </p:cNvPr>
            <p:cNvGrpSpPr/>
            <p:nvPr/>
          </p:nvGrpSpPr>
          <p:grpSpPr>
            <a:xfrm>
              <a:off x="8914148" y="1600788"/>
              <a:ext cx="847953" cy="659679"/>
              <a:chOff x="8106709" y="1608106"/>
              <a:chExt cx="847953" cy="659679"/>
            </a:xfrm>
          </p:grpSpPr>
          <p:pic>
            <p:nvPicPr>
              <p:cNvPr id="76" name="Image 75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2563ED8D-0EF1-0721-BB5B-C25DEA7760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420627" y="1608106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72" name="Image 71" descr="Une image contenant capture d’écran, Graphique, Bleu électrique, conception&#10;&#10;Description générée automatiquement">
                <a:extLst>
                  <a:ext uri="{FF2B5EF4-FFF2-40B4-BE49-F238E27FC236}">
                    <a16:creationId xmlns:a16="http://schemas.microsoft.com/office/drawing/2014/main" id="{390855CF-8513-A013-A4C8-8A7463079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27939" y="1934154"/>
                <a:ext cx="326723" cy="326723"/>
              </a:xfrm>
              <a:prstGeom prst="rect">
                <a:avLst/>
              </a:prstGeom>
            </p:spPr>
          </p:pic>
          <p:pic>
            <p:nvPicPr>
              <p:cNvPr id="103" name="Image 102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ED5A63F6-67E8-992A-4644-BFCAF187F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06709" y="1703229"/>
                <a:ext cx="514595" cy="564556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146DB35-7921-EF5B-ECE1-EDED8763A76D}"/>
              </a:ext>
            </a:extLst>
          </p:cNvPr>
          <p:cNvGrpSpPr/>
          <p:nvPr/>
        </p:nvGrpSpPr>
        <p:grpSpPr>
          <a:xfrm>
            <a:off x="6866137" y="1041400"/>
            <a:ext cx="4828308" cy="2775456"/>
            <a:chOff x="6866137" y="1041400"/>
            <a:chExt cx="4828308" cy="2775456"/>
          </a:xfrm>
        </p:grpSpPr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C00F2DA2-E334-DB20-4CCC-D47649B35EC6}"/>
                </a:ext>
              </a:extLst>
            </p:cNvPr>
            <p:cNvSpPr txBox="1"/>
            <p:nvPr/>
          </p:nvSpPr>
          <p:spPr>
            <a:xfrm>
              <a:off x="688867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6">
                      <a:lumMod val="50000"/>
                    </a:schemeClr>
                  </a:solidFill>
                  <a:latin typeface="Söhne"/>
                </a:rPr>
                <a:t>Ward</a:t>
              </a:r>
            </a:p>
          </p:txBody>
        </p:sp>
        <p:sp>
          <p:nvSpPr>
            <p:cNvPr id="274" name="Rectangle : coins arrondis 273">
              <a:extLst>
                <a:ext uri="{FF2B5EF4-FFF2-40B4-BE49-F238E27FC236}">
                  <a16:creationId xmlns:a16="http://schemas.microsoft.com/office/drawing/2014/main" id="{3BF471A9-D791-DAF4-81DA-3B970C55DE88}"/>
                </a:ext>
              </a:extLst>
            </p:cNvPr>
            <p:cNvSpPr/>
            <p:nvPr/>
          </p:nvSpPr>
          <p:spPr>
            <a:xfrm>
              <a:off x="6866137" y="1041400"/>
              <a:ext cx="4828308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9158DAC-2E18-F004-27A2-83EAA19EE9B5}"/>
              </a:ext>
            </a:extLst>
          </p:cNvPr>
          <p:cNvGrpSpPr/>
          <p:nvPr/>
        </p:nvGrpSpPr>
        <p:grpSpPr>
          <a:xfrm>
            <a:off x="6201385" y="1712959"/>
            <a:ext cx="2097176" cy="1905902"/>
            <a:chOff x="6201385" y="1712959"/>
            <a:chExt cx="2097176" cy="1905902"/>
          </a:xfrm>
        </p:grpSpPr>
        <p:pic>
          <p:nvPicPr>
            <p:cNvPr id="65" name="Image 64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6A585408-2E1B-B1DF-639D-5458FAF74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27896" y="1771226"/>
              <a:ext cx="460970" cy="460970"/>
            </a:xfrm>
            <a:prstGeom prst="rect">
              <a:avLst/>
            </a:prstGeom>
          </p:spPr>
        </p:pic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05B8823B-AFE4-8B18-0C0F-ACFA66216BD4}"/>
                </a:ext>
              </a:extLst>
            </p:cNvPr>
            <p:cNvSpPr/>
            <p:nvPr/>
          </p:nvSpPr>
          <p:spPr>
            <a:xfrm>
              <a:off x="6201385" y="1799054"/>
              <a:ext cx="1243745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4E3DA4F-4AA0-07A3-7FF4-F38FCB338FF0}"/>
                </a:ext>
              </a:extLst>
            </p:cNvPr>
            <p:cNvSpPr txBox="1"/>
            <p:nvPr/>
          </p:nvSpPr>
          <p:spPr>
            <a:xfrm>
              <a:off x="6948440" y="3064863"/>
              <a:ext cx="135012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review</a:t>
              </a:r>
              <a:r>
                <a:rPr lang="es-ES" sz="1000" dirty="0"/>
                <a:t> </a:t>
              </a:r>
              <a:r>
                <a:rPr lang="es-ES" sz="1000" dirty="0" err="1"/>
                <a:t>by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</a:t>
              </a:r>
            </a:p>
          </p:txBody>
        </p:sp>
        <p:pic>
          <p:nvPicPr>
            <p:cNvPr id="60" name="Image 5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1FD9FB-C95B-8583-70F0-D98506E4C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66204" y="1712959"/>
              <a:ext cx="514595" cy="59376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3299FDE-238D-E140-2FFE-E7500D2AF382}"/>
                </a:ext>
              </a:extLst>
            </p:cNvPr>
            <p:cNvSpPr txBox="1"/>
            <p:nvPr/>
          </p:nvSpPr>
          <p:spPr>
            <a:xfrm>
              <a:off x="7372682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7886BF0-5B96-FD45-B528-92D6102D6CFA}"/>
                </a:ext>
              </a:extLst>
            </p:cNvPr>
            <p:cNvSpPr txBox="1"/>
            <p:nvPr/>
          </p:nvSpPr>
          <p:spPr>
            <a:xfrm>
              <a:off x="7047434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1409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>
            <a:extLst>
              <a:ext uri="{FF2B5EF4-FFF2-40B4-BE49-F238E27FC236}">
                <a16:creationId xmlns:a16="http://schemas.microsoft.com/office/drawing/2014/main" id="{7F3D66DA-2AFE-1A54-76C1-7F924F47D785}"/>
              </a:ext>
            </a:extLst>
          </p:cNvPr>
          <p:cNvGrpSpPr/>
          <p:nvPr/>
        </p:nvGrpSpPr>
        <p:grpSpPr>
          <a:xfrm>
            <a:off x="9428743" y="1218565"/>
            <a:ext cx="2165153" cy="2400296"/>
            <a:chOff x="9428743" y="1218565"/>
            <a:chExt cx="2165153" cy="2400296"/>
          </a:xfrm>
        </p:grpSpPr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4EF2542B-8000-0BA7-61B7-B8D7FFE88C6A}"/>
                </a:ext>
              </a:extLst>
            </p:cNvPr>
            <p:cNvSpPr txBox="1"/>
            <p:nvPr/>
          </p:nvSpPr>
          <p:spPr>
            <a:xfrm>
              <a:off x="10215831" y="275708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 </a:t>
              </a:r>
              <a:r>
                <a:rPr lang="es-ES" sz="1000" dirty="0" err="1"/>
                <a:t>provide</a:t>
              </a:r>
              <a:r>
                <a:rPr lang="es-ES" sz="1000" dirty="0"/>
                <a:t> </a:t>
              </a:r>
              <a:r>
                <a:rPr lang="es-ES" sz="1000" dirty="0" err="1"/>
                <a:t>instructions</a:t>
              </a:r>
              <a:r>
                <a:rPr lang="es-ES" sz="1000" dirty="0"/>
                <a:t> and </a:t>
              </a:r>
              <a:r>
                <a:rPr lang="es-ES" sz="1000" dirty="0" err="1"/>
                <a:t>answer</a:t>
              </a:r>
              <a:r>
                <a:rPr lang="es-ES" sz="1000" dirty="0"/>
                <a:t> </a:t>
              </a:r>
              <a:r>
                <a:rPr lang="es-ES" sz="1000" dirty="0" err="1"/>
                <a:t>any</a:t>
              </a:r>
              <a:r>
                <a:rPr lang="es-ES" sz="1000" dirty="0"/>
                <a:t> </a:t>
              </a:r>
              <a:r>
                <a:rPr lang="es-ES" sz="1000" dirty="0" err="1"/>
                <a:t>questions</a:t>
              </a:r>
              <a:r>
                <a:rPr lang="es-ES" sz="1000" dirty="0"/>
                <a:t> </a:t>
              </a:r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may</a:t>
              </a:r>
              <a:r>
                <a:rPr lang="es-ES" sz="1000" dirty="0"/>
                <a:t> </a:t>
              </a:r>
              <a:r>
                <a:rPr lang="es-ES" sz="1000" dirty="0" err="1"/>
                <a:t>have</a:t>
              </a:r>
              <a:r>
                <a:rPr lang="es-ES" sz="1000" dirty="0"/>
                <a:t>.</a:t>
              </a:r>
            </a:p>
          </p:txBody>
        </p:sp>
        <p:pic>
          <p:nvPicPr>
            <p:cNvPr id="100" name="Image 9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2197C8F-2855-2C8F-E042-264CD4EA7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5387" y="1789585"/>
              <a:ext cx="514595" cy="593764"/>
            </a:xfrm>
            <a:prstGeom prst="rect">
              <a:avLst/>
            </a:prstGeom>
          </p:spPr>
        </p:pic>
        <p:pic>
          <p:nvPicPr>
            <p:cNvPr id="102" name="Image 10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09CCE16B-06AD-2F3F-13C3-724C1D9DF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90269" y="1788794"/>
              <a:ext cx="514595" cy="564556"/>
            </a:xfrm>
            <a:prstGeom prst="rect">
              <a:avLst/>
            </a:prstGeom>
          </p:spPr>
        </p:pic>
        <p:pic>
          <p:nvPicPr>
            <p:cNvPr id="110" name="Image 10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337690F-E3CB-C8C5-A60B-C4DFEEC2E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032652" y="1240711"/>
              <a:ext cx="593764" cy="593764"/>
            </a:xfrm>
            <a:prstGeom prst="rect">
              <a:avLst/>
            </a:prstGeom>
          </p:spPr>
        </p:pic>
        <p:pic>
          <p:nvPicPr>
            <p:cNvPr id="116" name="Image 115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43CBC961-9481-E882-1566-32B7744B7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42684" y="1348319"/>
              <a:ext cx="365550" cy="365550"/>
            </a:xfrm>
            <a:prstGeom prst="rect">
              <a:avLst/>
            </a:prstGeom>
          </p:spPr>
        </p:pic>
        <p:pic>
          <p:nvPicPr>
            <p:cNvPr id="117" name="Image 11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29E092C-CFE3-AF2C-6584-651BD5F0D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643452" y="1218565"/>
              <a:ext cx="593764" cy="593764"/>
            </a:xfrm>
            <a:prstGeom prst="rect">
              <a:avLst/>
            </a:prstGeom>
          </p:spPr>
        </p:pic>
        <p:pic>
          <p:nvPicPr>
            <p:cNvPr id="107" name="Image 106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120FDC28-EA75-C4AE-F0B9-D14FD7124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747982" y="1326173"/>
              <a:ext cx="365550" cy="365550"/>
            </a:xfrm>
            <a:prstGeom prst="rect">
              <a:avLst/>
            </a:prstGeom>
          </p:spPr>
        </p:pic>
        <p:sp>
          <p:nvSpPr>
            <p:cNvPr id="196" name="Flèche vers la droite 195">
              <a:extLst>
                <a:ext uri="{FF2B5EF4-FFF2-40B4-BE49-F238E27FC236}">
                  <a16:creationId xmlns:a16="http://schemas.microsoft.com/office/drawing/2014/main" id="{B9074871-4B4A-F40B-640E-B53CB2E61900}"/>
                </a:ext>
              </a:extLst>
            </p:cNvPr>
            <p:cNvSpPr/>
            <p:nvPr/>
          </p:nvSpPr>
          <p:spPr>
            <a:xfrm>
              <a:off x="9428743" y="1792906"/>
              <a:ext cx="985591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F0DD95C-2E4C-2E09-E789-9724B87B14D7}"/>
              </a:ext>
            </a:extLst>
          </p:cNvPr>
          <p:cNvGrpSpPr/>
          <p:nvPr/>
        </p:nvGrpSpPr>
        <p:grpSpPr>
          <a:xfrm>
            <a:off x="7924229" y="1600788"/>
            <a:ext cx="2137046" cy="2010755"/>
            <a:chOff x="7924229" y="1600788"/>
            <a:chExt cx="2137046" cy="2010755"/>
          </a:xfrm>
        </p:grpSpPr>
        <p:sp>
          <p:nvSpPr>
            <p:cNvPr id="190" name="Flèche vers la droite 189">
              <a:extLst>
                <a:ext uri="{FF2B5EF4-FFF2-40B4-BE49-F238E27FC236}">
                  <a16:creationId xmlns:a16="http://schemas.microsoft.com/office/drawing/2014/main" id="{B2F892B1-2EB5-E2B7-7976-8E09BDB96914}"/>
                </a:ext>
              </a:extLst>
            </p:cNvPr>
            <p:cNvSpPr/>
            <p:nvPr/>
          </p:nvSpPr>
          <p:spPr>
            <a:xfrm>
              <a:off x="7924229" y="1786315"/>
              <a:ext cx="1091756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8E58E45-B48C-4C95-7022-C660063850B5}"/>
                </a:ext>
              </a:extLst>
            </p:cNvPr>
            <p:cNvSpPr txBox="1"/>
            <p:nvPr/>
          </p:nvSpPr>
          <p:spPr>
            <a:xfrm>
              <a:off x="8415878" y="3057545"/>
              <a:ext cx="164539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given</a:t>
              </a:r>
              <a:r>
                <a:rPr lang="es-ES" sz="1000" dirty="0"/>
                <a:t> </a:t>
              </a:r>
              <a:r>
                <a:rPr lang="es-ES" sz="1000" dirty="0" err="1"/>
                <a:t>to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along</a:t>
              </a:r>
              <a:r>
                <a:rPr lang="es-ES" sz="1000" dirty="0"/>
                <a:t> </a:t>
              </a:r>
              <a:r>
                <a:rPr lang="es-ES" sz="1000" dirty="0" err="1"/>
                <a:t>with</a:t>
              </a:r>
              <a:r>
                <a:rPr lang="es-ES" sz="1000" dirty="0"/>
                <a:t> </a:t>
              </a:r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information</a:t>
              </a:r>
              <a:endParaRPr lang="es-ES" sz="1000" dirty="0"/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3EB89E6-E799-4656-DA44-D9EF712E9237}"/>
                </a:ext>
              </a:extLst>
            </p:cNvPr>
            <p:cNvSpPr txBox="1"/>
            <p:nvPr/>
          </p:nvSpPr>
          <p:spPr>
            <a:xfrm>
              <a:off x="8956005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9642C86-8254-E3E1-06B5-D26359836F3A}"/>
                </a:ext>
              </a:extLst>
            </p:cNvPr>
            <p:cNvSpPr txBox="1"/>
            <p:nvPr/>
          </p:nvSpPr>
          <p:spPr>
            <a:xfrm>
              <a:off x="8630757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D47B3EC4-CAA4-F207-A1CF-7D260D715C8A}"/>
                </a:ext>
              </a:extLst>
            </p:cNvPr>
            <p:cNvGrpSpPr/>
            <p:nvPr/>
          </p:nvGrpSpPr>
          <p:grpSpPr>
            <a:xfrm>
              <a:off x="8914148" y="1600788"/>
              <a:ext cx="847953" cy="659679"/>
              <a:chOff x="8106709" y="1608106"/>
              <a:chExt cx="847953" cy="659679"/>
            </a:xfrm>
          </p:grpSpPr>
          <p:pic>
            <p:nvPicPr>
              <p:cNvPr id="76" name="Image 75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2563ED8D-0EF1-0721-BB5B-C25DEA7760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20627" y="1608106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72" name="Image 71" descr="Une image contenant capture d’écran, Graphique, Bleu électrique, conception&#10;&#10;Description générée automatiquement">
                <a:extLst>
                  <a:ext uri="{FF2B5EF4-FFF2-40B4-BE49-F238E27FC236}">
                    <a16:creationId xmlns:a16="http://schemas.microsoft.com/office/drawing/2014/main" id="{390855CF-8513-A013-A4C8-8A7463079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27939" y="1934154"/>
                <a:ext cx="326723" cy="326723"/>
              </a:xfrm>
              <a:prstGeom prst="rect">
                <a:avLst/>
              </a:prstGeom>
            </p:spPr>
          </p:pic>
          <p:pic>
            <p:nvPicPr>
              <p:cNvPr id="103" name="Image 102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ED5A63F6-67E8-992A-4644-BFCAF187F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06709" y="1703229"/>
                <a:ext cx="514595" cy="564556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146DB35-7921-EF5B-ECE1-EDED8763A76D}"/>
              </a:ext>
            </a:extLst>
          </p:cNvPr>
          <p:cNvGrpSpPr/>
          <p:nvPr/>
        </p:nvGrpSpPr>
        <p:grpSpPr>
          <a:xfrm>
            <a:off x="6866137" y="1041400"/>
            <a:ext cx="4828308" cy="2775456"/>
            <a:chOff x="6866137" y="1041400"/>
            <a:chExt cx="4828308" cy="2775456"/>
          </a:xfrm>
        </p:grpSpPr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C00F2DA2-E334-DB20-4CCC-D47649B35EC6}"/>
                </a:ext>
              </a:extLst>
            </p:cNvPr>
            <p:cNvSpPr txBox="1"/>
            <p:nvPr/>
          </p:nvSpPr>
          <p:spPr>
            <a:xfrm>
              <a:off x="688867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6">
                      <a:lumMod val="50000"/>
                    </a:schemeClr>
                  </a:solidFill>
                  <a:latin typeface="Söhne"/>
                </a:rPr>
                <a:t>Ward</a:t>
              </a:r>
            </a:p>
          </p:txBody>
        </p:sp>
        <p:sp>
          <p:nvSpPr>
            <p:cNvPr id="274" name="Rectangle : coins arrondis 273">
              <a:extLst>
                <a:ext uri="{FF2B5EF4-FFF2-40B4-BE49-F238E27FC236}">
                  <a16:creationId xmlns:a16="http://schemas.microsoft.com/office/drawing/2014/main" id="{3BF471A9-D791-DAF4-81DA-3B970C55DE88}"/>
                </a:ext>
              </a:extLst>
            </p:cNvPr>
            <p:cNvSpPr/>
            <p:nvPr/>
          </p:nvSpPr>
          <p:spPr>
            <a:xfrm>
              <a:off x="6866137" y="1041400"/>
              <a:ext cx="4828308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9158DAC-2E18-F004-27A2-83EAA19EE9B5}"/>
              </a:ext>
            </a:extLst>
          </p:cNvPr>
          <p:cNvGrpSpPr/>
          <p:nvPr/>
        </p:nvGrpSpPr>
        <p:grpSpPr>
          <a:xfrm>
            <a:off x="6201385" y="1712959"/>
            <a:ext cx="2097176" cy="1905902"/>
            <a:chOff x="6201385" y="1712959"/>
            <a:chExt cx="2097176" cy="1905902"/>
          </a:xfrm>
        </p:grpSpPr>
        <p:pic>
          <p:nvPicPr>
            <p:cNvPr id="65" name="Image 64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6A585408-2E1B-B1DF-639D-5458FAF74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27896" y="1771226"/>
              <a:ext cx="460970" cy="460970"/>
            </a:xfrm>
            <a:prstGeom prst="rect">
              <a:avLst/>
            </a:prstGeom>
          </p:spPr>
        </p:pic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05B8823B-AFE4-8B18-0C0F-ACFA66216BD4}"/>
                </a:ext>
              </a:extLst>
            </p:cNvPr>
            <p:cNvSpPr/>
            <p:nvPr/>
          </p:nvSpPr>
          <p:spPr>
            <a:xfrm>
              <a:off x="6201385" y="1799054"/>
              <a:ext cx="1243745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4E3DA4F-4AA0-07A3-7FF4-F38FCB338FF0}"/>
                </a:ext>
              </a:extLst>
            </p:cNvPr>
            <p:cNvSpPr txBox="1"/>
            <p:nvPr/>
          </p:nvSpPr>
          <p:spPr>
            <a:xfrm>
              <a:off x="6948440" y="3064863"/>
              <a:ext cx="135012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review</a:t>
              </a:r>
              <a:r>
                <a:rPr lang="es-ES" sz="1000" dirty="0"/>
                <a:t> </a:t>
              </a:r>
              <a:r>
                <a:rPr lang="es-ES" sz="1000" dirty="0" err="1"/>
                <a:t>by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</a:t>
              </a:r>
            </a:p>
          </p:txBody>
        </p:sp>
        <p:pic>
          <p:nvPicPr>
            <p:cNvPr id="60" name="Image 5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1FD9FB-C95B-8583-70F0-D98506E4C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66204" y="1712959"/>
              <a:ext cx="514595" cy="59376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3299FDE-238D-E140-2FFE-E7500D2AF382}"/>
                </a:ext>
              </a:extLst>
            </p:cNvPr>
            <p:cNvSpPr txBox="1"/>
            <p:nvPr/>
          </p:nvSpPr>
          <p:spPr>
            <a:xfrm>
              <a:off x="7372682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7886BF0-5B96-FD45-B528-92D6102D6CFA}"/>
                </a:ext>
              </a:extLst>
            </p:cNvPr>
            <p:cNvSpPr txBox="1"/>
            <p:nvPr/>
          </p:nvSpPr>
          <p:spPr>
            <a:xfrm>
              <a:off x="7047434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898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>
            <a:extLst>
              <a:ext uri="{FF2B5EF4-FFF2-40B4-BE49-F238E27FC236}">
                <a16:creationId xmlns:a16="http://schemas.microsoft.com/office/drawing/2014/main" id="{7F3D66DA-2AFE-1A54-76C1-7F924F47D785}"/>
              </a:ext>
            </a:extLst>
          </p:cNvPr>
          <p:cNvGrpSpPr/>
          <p:nvPr/>
        </p:nvGrpSpPr>
        <p:grpSpPr>
          <a:xfrm>
            <a:off x="9428743" y="1218565"/>
            <a:ext cx="2165153" cy="2400296"/>
            <a:chOff x="9428743" y="1218565"/>
            <a:chExt cx="2165153" cy="2400296"/>
          </a:xfrm>
        </p:grpSpPr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4EF2542B-8000-0BA7-61B7-B8D7FFE88C6A}"/>
                </a:ext>
              </a:extLst>
            </p:cNvPr>
            <p:cNvSpPr txBox="1"/>
            <p:nvPr/>
          </p:nvSpPr>
          <p:spPr>
            <a:xfrm>
              <a:off x="10215831" y="275708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 </a:t>
              </a:r>
              <a:r>
                <a:rPr lang="es-ES" sz="1000" dirty="0" err="1"/>
                <a:t>provide</a:t>
              </a:r>
              <a:r>
                <a:rPr lang="es-ES" sz="1000" dirty="0"/>
                <a:t> </a:t>
              </a:r>
              <a:r>
                <a:rPr lang="es-ES" sz="1000" dirty="0" err="1"/>
                <a:t>instructions</a:t>
              </a:r>
              <a:r>
                <a:rPr lang="es-ES" sz="1000" dirty="0"/>
                <a:t> and </a:t>
              </a:r>
              <a:r>
                <a:rPr lang="es-ES" sz="1000" dirty="0" err="1"/>
                <a:t>answer</a:t>
              </a:r>
              <a:r>
                <a:rPr lang="es-ES" sz="1000" dirty="0"/>
                <a:t> </a:t>
              </a:r>
              <a:r>
                <a:rPr lang="es-ES" sz="1000" dirty="0" err="1"/>
                <a:t>any</a:t>
              </a:r>
              <a:r>
                <a:rPr lang="es-ES" sz="1000" dirty="0"/>
                <a:t> </a:t>
              </a:r>
              <a:r>
                <a:rPr lang="es-ES" sz="1000" dirty="0" err="1"/>
                <a:t>questions</a:t>
              </a:r>
              <a:r>
                <a:rPr lang="es-ES" sz="1000" dirty="0"/>
                <a:t> </a:t>
              </a:r>
              <a:r>
                <a:rPr lang="es-ES" sz="1000" dirty="0" err="1"/>
                <a:t>the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may</a:t>
              </a:r>
              <a:r>
                <a:rPr lang="es-ES" sz="1000" dirty="0"/>
                <a:t> </a:t>
              </a:r>
              <a:r>
                <a:rPr lang="es-ES" sz="1000" dirty="0" err="1"/>
                <a:t>have</a:t>
              </a:r>
              <a:r>
                <a:rPr lang="es-ES" sz="1000" dirty="0"/>
                <a:t>.</a:t>
              </a:r>
            </a:p>
          </p:txBody>
        </p:sp>
        <p:pic>
          <p:nvPicPr>
            <p:cNvPr id="100" name="Image 9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2197C8F-2855-2C8F-E042-264CD4EA7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5387" y="1789585"/>
              <a:ext cx="514595" cy="593764"/>
            </a:xfrm>
            <a:prstGeom prst="rect">
              <a:avLst/>
            </a:prstGeom>
          </p:spPr>
        </p:pic>
        <p:pic>
          <p:nvPicPr>
            <p:cNvPr id="102" name="Image 10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09CCE16B-06AD-2F3F-13C3-724C1D9DF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90269" y="1788794"/>
              <a:ext cx="514595" cy="564556"/>
            </a:xfrm>
            <a:prstGeom prst="rect">
              <a:avLst/>
            </a:prstGeom>
          </p:spPr>
        </p:pic>
        <p:pic>
          <p:nvPicPr>
            <p:cNvPr id="110" name="Image 10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337690F-E3CB-C8C5-A60B-C4DFEEC2E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032652" y="1240711"/>
              <a:ext cx="593764" cy="593764"/>
            </a:xfrm>
            <a:prstGeom prst="rect">
              <a:avLst/>
            </a:prstGeom>
          </p:spPr>
        </p:pic>
        <p:pic>
          <p:nvPicPr>
            <p:cNvPr id="116" name="Image 115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43CBC961-9481-E882-1566-32B7744B7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42684" y="1348319"/>
              <a:ext cx="365550" cy="365550"/>
            </a:xfrm>
            <a:prstGeom prst="rect">
              <a:avLst/>
            </a:prstGeom>
          </p:spPr>
        </p:pic>
        <p:pic>
          <p:nvPicPr>
            <p:cNvPr id="117" name="Image 11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29E092C-CFE3-AF2C-6584-651BD5F0D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0643452" y="1218565"/>
              <a:ext cx="593764" cy="593764"/>
            </a:xfrm>
            <a:prstGeom prst="rect">
              <a:avLst/>
            </a:prstGeom>
          </p:spPr>
        </p:pic>
        <p:pic>
          <p:nvPicPr>
            <p:cNvPr id="107" name="Image 106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120FDC28-EA75-C4AE-F0B9-D14FD7124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747982" y="1326173"/>
              <a:ext cx="365550" cy="365550"/>
            </a:xfrm>
            <a:prstGeom prst="rect">
              <a:avLst/>
            </a:prstGeom>
          </p:spPr>
        </p:pic>
        <p:sp>
          <p:nvSpPr>
            <p:cNvPr id="196" name="Flèche vers la droite 195">
              <a:extLst>
                <a:ext uri="{FF2B5EF4-FFF2-40B4-BE49-F238E27FC236}">
                  <a16:creationId xmlns:a16="http://schemas.microsoft.com/office/drawing/2014/main" id="{B9074871-4B4A-F40B-640E-B53CB2E61900}"/>
                </a:ext>
              </a:extLst>
            </p:cNvPr>
            <p:cNvSpPr/>
            <p:nvPr/>
          </p:nvSpPr>
          <p:spPr>
            <a:xfrm>
              <a:off x="9428743" y="1792906"/>
              <a:ext cx="985591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F0DD95C-2E4C-2E09-E789-9724B87B14D7}"/>
              </a:ext>
            </a:extLst>
          </p:cNvPr>
          <p:cNvGrpSpPr/>
          <p:nvPr/>
        </p:nvGrpSpPr>
        <p:grpSpPr>
          <a:xfrm>
            <a:off x="7924229" y="1600788"/>
            <a:ext cx="2137046" cy="2010755"/>
            <a:chOff x="7924229" y="1600788"/>
            <a:chExt cx="2137046" cy="2010755"/>
          </a:xfrm>
        </p:grpSpPr>
        <p:sp>
          <p:nvSpPr>
            <p:cNvPr id="190" name="Flèche vers la droite 189">
              <a:extLst>
                <a:ext uri="{FF2B5EF4-FFF2-40B4-BE49-F238E27FC236}">
                  <a16:creationId xmlns:a16="http://schemas.microsoft.com/office/drawing/2014/main" id="{B2F892B1-2EB5-E2B7-7976-8E09BDB96914}"/>
                </a:ext>
              </a:extLst>
            </p:cNvPr>
            <p:cNvSpPr/>
            <p:nvPr/>
          </p:nvSpPr>
          <p:spPr>
            <a:xfrm>
              <a:off x="7924229" y="1786315"/>
              <a:ext cx="1091756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8E58E45-B48C-4C95-7022-C660063850B5}"/>
                </a:ext>
              </a:extLst>
            </p:cNvPr>
            <p:cNvSpPr txBox="1"/>
            <p:nvPr/>
          </p:nvSpPr>
          <p:spPr>
            <a:xfrm>
              <a:off x="8415878" y="3057545"/>
              <a:ext cx="164539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given</a:t>
              </a:r>
              <a:r>
                <a:rPr lang="es-ES" sz="1000" dirty="0"/>
                <a:t> </a:t>
              </a:r>
              <a:r>
                <a:rPr lang="es-ES" sz="1000" dirty="0" err="1"/>
                <a:t>to</a:t>
              </a:r>
              <a:r>
                <a:rPr lang="es-ES" sz="1000" dirty="0"/>
                <a:t> </a:t>
              </a:r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along</a:t>
              </a:r>
              <a:r>
                <a:rPr lang="es-ES" sz="1000" dirty="0"/>
                <a:t> </a:t>
              </a:r>
              <a:r>
                <a:rPr lang="es-ES" sz="1000" dirty="0" err="1"/>
                <a:t>with</a:t>
              </a:r>
              <a:r>
                <a:rPr lang="es-ES" sz="1000" dirty="0"/>
                <a:t> </a:t>
              </a:r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information</a:t>
              </a:r>
              <a:endParaRPr lang="es-ES" sz="1000" dirty="0"/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3EB89E6-E799-4656-DA44-D9EF712E9237}"/>
                </a:ext>
              </a:extLst>
            </p:cNvPr>
            <p:cNvSpPr txBox="1"/>
            <p:nvPr/>
          </p:nvSpPr>
          <p:spPr>
            <a:xfrm>
              <a:off x="8956005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9642C86-8254-E3E1-06B5-D26359836F3A}"/>
                </a:ext>
              </a:extLst>
            </p:cNvPr>
            <p:cNvSpPr txBox="1"/>
            <p:nvPr/>
          </p:nvSpPr>
          <p:spPr>
            <a:xfrm>
              <a:off x="8630757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D47B3EC4-CAA4-F207-A1CF-7D260D715C8A}"/>
                </a:ext>
              </a:extLst>
            </p:cNvPr>
            <p:cNvGrpSpPr/>
            <p:nvPr/>
          </p:nvGrpSpPr>
          <p:grpSpPr>
            <a:xfrm>
              <a:off x="8914148" y="1600788"/>
              <a:ext cx="847953" cy="659679"/>
              <a:chOff x="8106709" y="1608106"/>
              <a:chExt cx="847953" cy="659679"/>
            </a:xfrm>
          </p:grpSpPr>
          <p:pic>
            <p:nvPicPr>
              <p:cNvPr id="76" name="Image 75" descr="Une image contenant capture d’écran, symbole, Rectangle, Bleu électrique&#10;&#10;Description générée automatiquement">
                <a:extLst>
                  <a:ext uri="{FF2B5EF4-FFF2-40B4-BE49-F238E27FC236}">
                    <a16:creationId xmlns:a16="http://schemas.microsoft.com/office/drawing/2014/main" id="{2563ED8D-0EF1-0721-BB5B-C25DEA7760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20627" y="1608106"/>
                <a:ext cx="399154" cy="553998"/>
              </a:xfrm>
              <a:prstGeom prst="rect">
                <a:avLst/>
              </a:prstGeom>
            </p:spPr>
          </p:pic>
          <p:pic>
            <p:nvPicPr>
              <p:cNvPr id="72" name="Image 71" descr="Une image contenant capture d’écran, Graphique, Bleu électrique, conception&#10;&#10;Description générée automatiquement">
                <a:extLst>
                  <a:ext uri="{FF2B5EF4-FFF2-40B4-BE49-F238E27FC236}">
                    <a16:creationId xmlns:a16="http://schemas.microsoft.com/office/drawing/2014/main" id="{390855CF-8513-A013-A4C8-8A7463079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27939" y="1934154"/>
                <a:ext cx="326723" cy="326723"/>
              </a:xfrm>
              <a:prstGeom prst="rect">
                <a:avLst/>
              </a:prstGeom>
            </p:spPr>
          </p:pic>
          <p:pic>
            <p:nvPicPr>
              <p:cNvPr id="103" name="Image 102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ED5A63F6-67E8-992A-4644-BFCAF187F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06709" y="1703229"/>
                <a:ext cx="514595" cy="564556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F683300C-5AA5-FD12-E817-8CFFB38B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6110241" cy="393344"/>
          </a:xfrm>
        </p:spPr>
        <p:txBody>
          <a:bodyPr>
            <a:normAutofit/>
          </a:bodyPr>
          <a:lstStyle/>
          <a:p>
            <a:r>
              <a:rPr lang="es-ES" sz="2100" dirty="0" err="1"/>
              <a:t>Where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standards</a:t>
            </a:r>
            <a:r>
              <a:rPr lang="es-ES" sz="2100" dirty="0"/>
              <a:t> </a:t>
            </a:r>
            <a:r>
              <a:rPr lang="es-ES" sz="2100" dirty="0" err="1"/>
              <a:t>fit</a:t>
            </a:r>
            <a:r>
              <a:rPr lang="es-ES" sz="2100" dirty="0"/>
              <a:t> in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process</a:t>
            </a:r>
            <a:r>
              <a:rPr lang="es-ES" sz="2100" dirty="0"/>
              <a:t> </a:t>
            </a:r>
            <a:r>
              <a:rPr lang="es-ES" sz="2100" dirty="0" err="1"/>
              <a:t>map</a:t>
            </a:r>
            <a:endParaRPr lang="fr-FR" sz="2100" dirty="0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A770B21-A9DE-7978-8018-2944D4AE5303}"/>
              </a:ext>
            </a:extLst>
          </p:cNvPr>
          <p:cNvGrpSpPr/>
          <p:nvPr/>
        </p:nvGrpSpPr>
        <p:grpSpPr>
          <a:xfrm>
            <a:off x="3404182" y="1041400"/>
            <a:ext cx="3339121" cy="2775456"/>
            <a:chOff x="3404182" y="1041400"/>
            <a:chExt cx="3339121" cy="2775456"/>
          </a:xfrm>
        </p:grpSpPr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EA444579-76A7-2480-2CBE-0BB97DE0C111}"/>
                </a:ext>
              </a:extLst>
            </p:cNvPr>
            <p:cNvSpPr/>
            <p:nvPr/>
          </p:nvSpPr>
          <p:spPr>
            <a:xfrm>
              <a:off x="3404182" y="1041400"/>
              <a:ext cx="3339121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5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3E5240E7-CE9B-F343-707B-6F21F484D39E}"/>
                </a:ext>
              </a:extLst>
            </p:cNvPr>
            <p:cNvSpPr txBox="1"/>
            <p:nvPr/>
          </p:nvSpPr>
          <p:spPr>
            <a:xfrm>
              <a:off x="340418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Hospital </a:t>
              </a:r>
              <a:r>
                <a:rPr lang="es-ES" sz="1800" b="1" dirty="0" err="1">
                  <a:solidFill>
                    <a:schemeClr val="accent5">
                      <a:lumMod val="50000"/>
                    </a:schemeClr>
                  </a:solidFill>
                  <a:latin typeface="Söhne"/>
                </a:rPr>
                <a:t>Pharmacy</a:t>
              </a:r>
              <a:endParaRPr lang="es-ES" sz="1800" b="1" dirty="0">
                <a:solidFill>
                  <a:schemeClr val="accent5">
                    <a:lumMod val="50000"/>
                  </a:schemeClr>
                </a:solidFill>
                <a:latin typeface="Söhne"/>
              </a:endParaRP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146DB35-7921-EF5B-ECE1-EDED8763A76D}"/>
              </a:ext>
            </a:extLst>
          </p:cNvPr>
          <p:cNvGrpSpPr/>
          <p:nvPr/>
        </p:nvGrpSpPr>
        <p:grpSpPr>
          <a:xfrm>
            <a:off x="6866137" y="1041400"/>
            <a:ext cx="4828308" cy="2775456"/>
            <a:chOff x="6866137" y="1041400"/>
            <a:chExt cx="4828308" cy="2775456"/>
          </a:xfrm>
        </p:grpSpPr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C00F2DA2-E334-DB20-4CCC-D47649B35EC6}"/>
                </a:ext>
              </a:extLst>
            </p:cNvPr>
            <p:cNvSpPr txBox="1"/>
            <p:nvPr/>
          </p:nvSpPr>
          <p:spPr>
            <a:xfrm>
              <a:off x="6888672" y="1066363"/>
              <a:ext cx="325491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b="1" dirty="0">
                  <a:solidFill>
                    <a:schemeClr val="accent6">
                      <a:lumMod val="50000"/>
                    </a:schemeClr>
                  </a:solidFill>
                  <a:latin typeface="Söhne"/>
                </a:rPr>
                <a:t>Ward</a:t>
              </a:r>
            </a:p>
          </p:txBody>
        </p:sp>
        <p:sp>
          <p:nvSpPr>
            <p:cNvPr id="274" name="Rectangle : coins arrondis 273">
              <a:extLst>
                <a:ext uri="{FF2B5EF4-FFF2-40B4-BE49-F238E27FC236}">
                  <a16:creationId xmlns:a16="http://schemas.microsoft.com/office/drawing/2014/main" id="{3BF471A9-D791-DAF4-81DA-3B970C55DE88}"/>
                </a:ext>
              </a:extLst>
            </p:cNvPr>
            <p:cNvSpPr/>
            <p:nvPr/>
          </p:nvSpPr>
          <p:spPr>
            <a:xfrm>
              <a:off x="6866137" y="1041400"/>
              <a:ext cx="4828308" cy="277545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FD8571E-9739-6465-0086-277AE0106018}"/>
              </a:ext>
            </a:extLst>
          </p:cNvPr>
          <p:cNvGrpSpPr/>
          <p:nvPr/>
        </p:nvGrpSpPr>
        <p:grpSpPr>
          <a:xfrm>
            <a:off x="10188818" y="3634336"/>
            <a:ext cx="1378065" cy="2133180"/>
            <a:chOff x="10188818" y="3634336"/>
            <a:chExt cx="1378065" cy="2133180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F0A96D33-EBF3-2E10-0524-80A255009BE0}"/>
                </a:ext>
              </a:extLst>
            </p:cNvPr>
            <p:cNvSpPr/>
            <p:nvPr/>
          </p:nvSpPr>
          <p:spPr>
            <a:xfrm rot="5400000">
              <a:off x="10517757" y="3763944"/>
              <a:ext cx="72018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18BF10F3-289A-A6F6-FD46-C1C4453B7735}"/>
                </a:ext>
              </a:extLst>
            </p:cNvPr>
            <p:cNvSpPr txBox="1"/>
            <p:nvPr/>
          </p:nvSpPr>
          <p:spPr>
            <a:xfrm>
              <a:off x="10188818" y="5367406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Patient</a:t>
              </a:r>
              <a:r>
                <a:rPr lang="es-ES" sz="1000" dirty="0"/>
                <a:t> </a:t>
              </a:r>
              <a:r>
                <a:rPr lang="es-ES" sz="1000" dirty="0" err="1"/>
                <a:t>discharged</a:t>
              </a:r>
              <a:r>
                <a:rPr lang="es-ES" sz="1000" dirty="0"/>
                <a:t> </a:t>
              </a:r>
              <a:r>
                <a:rPr lang="es-ES" sz="1000" dirty="0" err="1"/>
                <a:t>from</a:t>
              </a:r>
              <a:r>
                <a:rPr lang="es-ES" sz="1000" dirty="0"/>
                <a:t> hospital</a:t>
              </a:r>
            </a:p>
          </p:txBody>
        </p:sp>
        <p:pic>
          <p:nvPicPr>
            <p:cNvPr id="125" name="Image 124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771F0D3C-9830-4C1F-6D05-E8559EC77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29155" y="4442420"/>
              <a:ext cx="514595" cy="564556"/>
            </a:xfrm>
            <a:prstGeom prst="rect">
              <a:avLst/>
            </a:prstGeom>
          </p:spPr>
        </p:pic>
        <p:pic>
          <p:nvPicPr>
            <p:cNvPr id="131" name="Image 130">
              <a:extLst>
                <a:ext uri="{FF2B5EF4-FFF2-40B4-BE49-F238E27FC236}">
                  <a16:creationId xmlns:a16="http://schemas.microsoft.com/office/drawing/2014/main" id="{9396E8F8-7CDF-B73C-7FAE-F910C9C75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971207" y="4791198"/>
              <a:ext cx="345085" cy="266703"/>
            </a:xfrm>
            <a:prstGeom prst="rect">
              <a:avLst/>
            </a:prstGeom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DAE798C-0BA1-3275-3EE0-683CF72772C9}"/>
                </a:ext>
              </a:extLst>
            </p:cNvPr>
            <p:cNvSpPr txBox="1"/>
            <p:nvPr/>
          </p:nvSpPr>
          <p:spPr>
            <a:xfrm>
              <a:off x="10293850" y="5113920"/>
              <a:ext cx="11603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9158DAC-2E18-F004-27A2-83EAA19EE9B5}"/>
              </a:ext>
            </a:extLst>
          </p:cNvPr>
          <p:cNvGrpSpPr/>
          <p:nvPr/>
        </p:nvGrpSpPr>
        <p:grpSpPr>
          <a:xfrm>
            <a:off x="6201385" y="1712959"/>
            <a:ext cx="2097176" cy="1905902"/>
            <a:chOff x="6201385" y="1712959"/>
            <a:chExt cx="2097176" cy="1905902"/>
          </a:xfrm>
        </p:grpSpPr>
        <p:pic>
          <p:nvPicPr>
            <p:cNvPr id="65" name="Image 64" descr="Une image contenant capture d’écran, Graphique, Bleu électrique, conception&#10;&#10;Description générée automatiquement">
              <a:extLst>
                <a:ext uri="{FF2B5EF4-FFF2-40B4-BE49-F238E27FC236}">
                  <a16:creationId xmlns:a16="http://schemas.microsoft.com/office/drawing/2014/main" id="{6A585408-2E1B-B1DF-639D-5458FAF74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27896" y="1771226"/>
              <a:ext cx="460970" cy="460970"/>
            </a:xfrm>
            <a:prstGeom prst="rect">
              <a:avLst/>
            </a:prstGeom>
          </p:spPr>
        </p:pic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05B8823B-AFE4-8B18-0C0F-ACFA66216BD4}"/>
                </a:ext>
              </a:extLst>
            </p:cNvPr>
            <p:cNvSpPr/>
            <p:nvPr/>
          </p:nvSpPr>
          <p:spPr>
            <a:xfrm>
              <a:off x="6201385" y="1799054"/>
              <a:ext cx="1243745" cy="46097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4E3DA4F-4AA0-07A3-7FF4-F38FCB338FF0}"/>
                </a:ext>
              </a:extLst>
            </p:cNvPr>
            <p:cNvSpPr txBox="1"/>
            <p:nvPr/>
          </p:nvSpPr>
          <p:spPr>
            <a:xfrm>
              <a:off x="6948440" y="3064863"/>
              <a:ext cx="135012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Discharge</a:t>
              </a:r>
              <a:r>
                <a:rPr lang="es-ES" sz="1000" dirty="0"/>
                <a:t> </a:t>
              </a:r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review</a:t>
              </a:r>
              <a:r>
                <a:rPr lang="es-ES" sz="1000" dirty="0"/>
                <a:t> </a:t>
              </a:r>
              <a:r>
                <a:rPr lang="es-ES" sz="1000" dirty="0" err="1"/>
                <a:t>by</a:t>
              </a:r>
              <a:r>
                <a:rPr lang="es-ES" sz="1000" dirty="0"/>
                <a:t> </a:t>
              </a:r>
              <a:r>
                <a:rPr lang="es-ES" sz="1000" dirty="0" err="1"/>
                <a:t>clinical</a:t>
              </a:r>
              <a:r>
                <a:rPr lang="es-ES" sz="1000" dirty="0"/>
                <a:t> staff</a:t>
              </a:r>
            </a:p>
          </p:txBody>
        </p:sp>
        <p:pic>
          <p:nvPicPr>
            <p:cNvPr id="60" name="Image 5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1FD9FB-C95B-8583-70F0-D98506E4C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66204" y="1712959"/>
              <a:ext cx="514595" cy="59376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3299FDE-238D-E140-2FFE-E7500D2AF382}"/>
                </a:ext>
              </a:extLst>
            </p:cNvPr>
            <p:cNvSpPr txBox="1"/>
            <p:nvPr/>
          </p:nvSpPr>
          <p:spPr>
            <a:xfrm>
              <a:off x="7372682" y="2494567"/>
              <a:ext cx="5204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7886BF0-5B96-FD45-B528-92D6102D6CFA}"/>
                </a:ext>
              </a:extLst>
            </p:cNvPr>
            <p:cNvSpPr txBox="1"/>
            <p:nvPr/>
          </p:nvSpPr>
          <p:spPr>
            <a:xfrm>
              <a:off x="7047434" y="2777161"/>
              <a:ext cx="117090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F973338-E0E7-E546-2DF6-E2A0E0C07A16}"/>
              </a:ext>
            </a:extLst>
          </p:cNvPr>
          <p:cNvGrpSpPr/>
          <p:nvPr/>
        </p:nvGrpSpPr>
        <p:grpSpPr>
          <a:xfrm>
            <a:off x="4261909" y="1584561"/>
            <a:ext cx="2354378" cy="1619567"/>
            <a:chOff x="4261909" y="1584561"/>
            <a:chExt cx="2354378" cy="16195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DD7077E0-A3C7-FDDD-D394-A4CE7EA46704}"/>
                </a:ext>
              </a:extLst>
            </p:cNvPr>
            <p:cNvSpPr/>
            <p:nvPr/>
          </p:nvSpPr>
          <p:spPr>
            <a:xfrm>
              <a:off x="4261909" y="1799054"/>
              <a:ext cx="1448946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EF25106-FF6C-6203-9217-7EFC7C536FC5}"/>
                </a:ext>
              </a:extLst>
            </p:cNvPr>
            <p:cNvSpPr txBox="1"/>
            <p:nvPr/>
          </p:nvSpPr>
          <p:spPr>
            <a:xfrm>
              <a:off x="5494765" y="2804018"/>
              <a:ext cx="112152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dispensing</a:t>
              </a:r>
              <a:endParaRPr lang="es-ES" sz="1000" dirty="0"/>
            </a:p>
          </p:txBody>
        </p:sp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25453DB6-335C-346C-8956-539EFF9F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5675381" y="1584561"/>
              <a:ext cx="707511" cy="833853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0685081-0012-28E4-4118-4EB3A72239AF}"/>
              </a:ext>
            </a:extLst>
          </p:cNvPr>
          <p:cNvGrpSpPr/>
          <p:nvPr/>
        </p:nvGrpSpPr>
        <p:grpSpPr>
          <a:xfrm>
            <a:off x="2798657" y="1584561"/>
            <a:ext cx="3450823" cy="1619567"/>
            <a:chOff x="2798657" y="1584561"/>
            <a:chExt cx="3450823" cy="1619567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F37F5C3-E199-3240-8001-B70551665554}"/>
                </a:ext>
              </a:extLst>
            </p:cNvPr>
            <p:cNvSpPr txBox="1"/>
            <p:nvPr/>
          </p:nvSpPr>
          <p:spPr>
            <a:xfrm>
              <a:off x="3674791" y="2804018"/>
              <a:ext cx="126286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Medication</a:t>
              </a:r>
              <a:r>
                <a:rPr lang="es-ES" sz="1000" dirty="0"/>
                <a:t> </a:t>
              </a:r>
              <a:r>
                <a:rPr lang="es-ES" sz="1000" dirty="0" err="1"/>
                <a:t>verification</a:t>
              </a:r>
              <a:endParaRPr lang="es-ES" sz="1000" dirty="0"/>
            </a:p>
          </p:txBody>
        </p:sp>
        <p:sp>
          <p:nvSpPr>
            <p:cNvPr id="29" name="Flèche vers la droite 28">
              <a:extLst>
                <a:ext uri="{FF2B5EF4-FFF2-40B4-BE49-F238E27FC236}">
                  <a16:creationId xmlns:a16="http://schemas.microsoft.com/office/drawing/2014/main" id="{503B1FDD-9829-3F7C-C751-324760FB83C8}"/>
                </a:ext>
              </a:extLst>
            </p:cNvPr>
            <p:cNvSpPr/>
            <p:nvPr/>
          </p:nvSpPr>
          <p:spPr>
            <a:xfrm>
              <a:off x="2798657" y="1799054"/>
              <a:ext cx="1068885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8099C383-CCDA-3487-FE1B-27067392D4F0}"/>
                </a:ext>
              </a:extLst>
            </p:cNvPr>
            <p:cNvGrpSpPr/>
            <p:nvPr/>
          </p:nvGrpSpPr>
          <p:grpSpPr>
            <a:xfrm>
              <a:off x="4025293" y="2490241"/>
              <a:ext cx="2224187" cy="253787"/>
              <a:chOff x="4025293" y="2490241"/>
              <a:chExt cx="2224187" cy="253787"/>
            </a:xfrm>
          </p:grpSpPr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359871E-FEBE-BA4B-C50F-D45161BE62A7}"/>
                  </a:ext>
                </a:extLst>
              </p:cNvPr>
              <p:cNvSpPr txBox="1"/>
              <p:nvPr/>
            </p:nvSpPr>
            <p:spPr>
              <a:xfrm>
                <a:off x="4025293" y="2490241"/>
                <a:ext cx="5204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53FEA7CC-EBDE-3910-598E-CAC9E3436B73}"/>
                  </a:ext>
                </a:extLst>
              </p:cNvPr>
              <p:cNvSpPr txBox="1"/>
              <p:nvPr/>
            </p:nvSpPr>
            <p:spPr>
              <a:xfrm>
                <a:off x="4596174" y="2490241"/>
                <a:ext cx="45760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2A536F26-A630-E8DD-09F3-D3D700AEA7DD}"/>
                  </a:ext>
                </a:extLst>
              </p:cNvPr>
              <p:cNvSpPr txBox="1"/>
              <p:nvPr/>
            </p:nvSpPr>
            <p:spPr>
              <a:xfrm>
                <a:off x="5108024" y="2497807"/>
                <a:ext cx="114145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</p:grpSp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C8A2D44-E078-805B-E1C9-5911AA6BA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3838195" y="1584561"/>
              <a:ext cx="707511" cy="833853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8F2A4D54-43DE-1638-84BC-72DC9C3F1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2935" y="1808639"/>
              <a:ext cx="551779" cy="263349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75D7A00-FC3A-DA22-690C-58D142ED0997}"/>
              </a:ext>
            </a:extLst>
          </p:cNvPr>
          <p:cNvGrpSpPr/>
          <p:nvPr/>
        </p:nvGrpSpPr>
        <p:grpSpPr>
          <a:xfrm>
            <a:off x="850689" y="1729827"/>
            <a:ext cx="2211941" cy="1590765"/>
            <a:chOff x="850689" y="1729827"/>
            <a:chExt cx="2211941" cy="1590765"/>
          </a:xfrm>
        </p:grpSpPr>
        <p:sp>
          <p:nvSpPr>
            <p:cNvPr id="97" name="Flèche vers la droite 96">
              <a:extLst>
                <a:ext uri="{FF2B5EF4-FFF2-40B4-BE49-F238E27FC236}">
                  <a16:creationId xmlns:a16="http://schemas.microsoft.com/office/drawing/2014/main" id="{517F383F-D4A5-90C4-C2D3-AA54AC24AEAF}"/>
                </a:ext>
              </a:extLst>
            </p:cNvPr>
            <p:cNvSpPr/>
            <p:nvPr/>
          </p:nvSpPr>
          <p:spPr>
            <a:xfrm>
              <a:off x="850689" y="1799054"/>
              <a:ext cx="121025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18C2429-7B06-E687-6F3C-71CB54FF3D8A}"/>
                </a:ext>
              </a:extLst>
            </p:cNvPr>
            <p:cNvGrpSpPr/>
            <p:nvPr/>
          </p:nvGrpSpPr>
          <p:grpSpPr>
            <a:xfrm>
              <a:off x="2012508" y="1729827"/>
              <a:ext cx="1013550" cy="671476"/>
              <a:chOff x="1037107" y="1226351"/>
              <a:chExt cx="1438116" cy="952751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0CAFBEF-C137-7ED2-7472-157D217AB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1037107" y="1226351"/>
                <a:ext cx="1438116" cy="952751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748216A-7E41-90CF-0EEC-2D9760DE1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49845" y="1289145"/>
                <a:ext cx="1014765" cy="732886"/>
              </a:xfrm>
              <a:prstGeom prst="rect">
                <a:avLst/>
              </a:prstGeom>
            </p:spPr>
          </p:pic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80C9CDD-08FD-E59D-4F44-0E59A538EF52}"/>
                </a:ext>
              </a:extLst>
            </p:cNvPr>
            <p:cNvSpPr txBox="1"/>
            <p:nvPr/>
          </p:nvSpPr>
          <p:spPr>
            <a:xfrm>
              <a:off x="1929199" y="2766594"/>
              <a:ext cx="107479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/>
                <a:t>Computerised</a:t>
              </a:r>
              <a:r>
                <a:rPr lang="es-ES" sz="1000" dirty="0"/>
                <a:t> </a:t>
              </a:r>
              <a:r>
                <a:rPr lang="es-ES" sz="1000" dirty="0" err="1"/>
                <a:t>physician</a:t>
              </a:r>
              <a:r>
                <a:rPr lang="es-ES" sz="1000" dirty="0"/>
                <a:t> </a:t>
              </a:r>
              <a:r>
                <a:rPr lang="es-ES" sz="1000" dirty="0" err="1"/>
                <a:t>order</a:t>
              </a:r>
              <a:r>
                <a:rPr lang="es-ES" sz="1000" dirty="0"/>
                <a:t> </a:t>
              </a:r>
              <a:r>
                <a:rPr lang="es-ES" sz="1000" dirty="0" err="1"/>
                <a:t>entry</a:t>
              </a:r>
              <a:r>
                <a:rPr lang="es-ES" sz="1000" dirty="0"/>
                <a:t> (CPOE)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741974E-B482-A570-0AE6-C3BD00D8E941}"/>
                </a:ext>
              </a:extLst>
            </p:cNvPr>
            <p:cNvSpPr txBox="1"/>
            <p:nvPr/>
          </p:nvSpPr>
          <p:spPr>
            <a:xfrm>
              <a:off x="1919734" y="2490241"/>
              <a:ext cx="114289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1CDEBEA-3696-0B30-BF18-56D63BA8FE16}"/>
              </a:ext>
            </a:extLst>
          </p:cNvPr>
          <p:cNvGrpSpPr/>
          <p:nvPr/>
        </p:nvGrpSpPr>
        <p:grpSpPr>
          <a:xfrm>
            <a:off x="484681" y="1545977"/>
            <a:ext cx="1239132" cy="1610286"/>
            <a:chOff x="484681" y="1545977"/>
            <a:chExt cx="1239132" cy="1610286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4B5E2220-1143-DEB7-B33B-8232687996D7}"/>
                </a:ext>
              </a:extLst>
            </p:cNvPr>
            <p:cNvGrpSpPr/>
            <p:nvPr/>
          </p:nvGrpSpPr>
          <p:grpSpPr>
            <a:xfrm>
              <a:off x="484681" y="1545977"/>
              <a:ext cx="1239132" cy="1610286"/>
              <a:chOff x="380942" y="1545977"/>
              <a:chExt cx="1239132" cy="1610286"/>
            </a:xfrm>
          </p:grpSpPr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AA8CB77E-44B7-67D8-64C3-3036677E3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46560" y="1545977"/>
                <a:ext cx="380974" cy="664588"/>
              </a:xfrm>
              <a:prstGeom prst="rect">
                <a:avLst/>
              </a:prstGeom>
            </p:spPr>
          </p:pic>
          <p:pic>
            <p:nvPicPr>
              <p:cNvPr id="74" name="Image 73">
                <a:extLst>
                  <a:ext uri="{FF2B5EF4-FFF2-40B4-BE49-F238E27FC236}">
                    <a16:creationId xmlns:a16="http://schemas.microsoft.com/office/drawing/2014/main" id="{BA97DA85-E405-307F-48BC-4EB2FA35B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5207" y="1545977"/>
                <a:ext cx="492325" cy="583645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BBB4F1D6-3207-83A7-576E-9395AEE78A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74989" y="1911622"/>
                <a:ext cx="345085" cy="266703"/>
              </a:xfrm>
              <a:prstGeom prst="rect">
                <a:avLst/>
              </a:prstGeom>
            </p:spPr>
          </p:pic>
          <p:sp>
            <p:nvSpPr>
              <p:cNvPr id="94" name="ZoneTexte 93">
                <a:extLst>
                  <a:ext uri="{FF2B5EF4-FFF2-40B4-BE49-F238E27FC236}">
                    <a16:creationId xmlns:a16="http://schemas.microsoft.com/office/drawing/2014/main" id="{89ACDF09-699D-41C9-058A-149CEED0A7E7}"/>
                  </a:ext>
                </a:extLst>
              </p:cNvPr>
              <p:cNvSpPr txBox="1"/>
              <p:nvPr/>
            </p:nvSpPr>
            <p:spPr>
              <a:xfrm>
                <a:off x="380942" y="2448377"/>
                <a:ext cx="1083181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Discharge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decision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taken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by the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physician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220" name="Image 219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819130A3-A128-65B0-225B-8BC63BE1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016" y="1719918"/>
              <a:ext cx="514595" cy="593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99487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1243</Words>
  <Application>Microsoft Macintosh PowerPoint</Application>
  <PresentationFormat>Grand écran</PresentationFormat>
  <Paragraphs>284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Söhne</vt:lpstr>
      <vt:lpstr>Verdana</vt:lpstr>
      <vt:lpstr>Thème Office 2013 – 2022</vt:lpstr>
      <vt:lpstr>Definition of business process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59</cp:revision>
  <dcterms:created xsi:type="dcterms:W3CDTF">2023-01-10T11:12:26Z</dcterms:created>
  <dcterms:modified xsi:type="dcterms:W3CDTF">2024-04-23T08:47:19Z</dcterms:modified>
</cp:coreProperties>
</file>