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73" r:id="rId3"/>
    <p:sldId id="274" r:id="rId4"/>
    <p:sldId id="272" r:id="rId5"/>
    <p:sldId id="264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CFE3"/>
    <a:srgbClr val="F6B7CC"/>
    <a:srgbClr val="FCE0A6"/>
    <a:srgbClr val="CCE3AA"/>
    <a:srgbClr val="99E2F3"/>
    <a:srgbClr val="223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/>
    <p:restoredTop sz="96327"/>
  </p:normalViewPr>
  <p:slideViewPr>
    <p:cSldViewPr snapToGrid="0">
      <p:cViewPr varScale="1">
        <p:scale>
          <a:sx n="124" d="100"/>
          <a:sy n="124" d="100"/>
        </p:scale>
        <p:origin x="5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3AE1D0-CC12-98B5-93B8-0EE46D718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937AF5-455E-5ADC-031C-BDA465A6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16614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C4FE6465-8B13-DC94-424A-FA0CC0B051F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rgbClr val="C6E5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348"/>
            <a:ext cx="10515600" cy="504181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3623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1 co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rgbClr val="C6E5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10515600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10515600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1646736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efits 2 col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36D9DC1-8056-2BE0-7384-D195785D08E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oundRect">
            <a:avLst>
              <a:gd name="adj" fmla="val 2346"/>
            </a:avLst>
          </a:prstGeom>
          <a:solidFill>
            <a:srgbClr val="C6E5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54DB19-1A23-C988-05D4-30DDBDF2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/>
          <a:lstStyle>
            <a:lvl1pPr>
              <a:defRPr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17F212-8942-1095-1F81-FDF2A0E0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0798327-9F12-FE54-89F8-8202DB546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9D276E13-CD46-83A6-13DD-05FE190AC9F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456363" y="2286000"/>
            <a:ext cx="4913312" cy="434816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500"/>
              </a:spcBef>
              <a:defRPr sz="2000"/>
            </a:lvl1pPr>
            <a:lvl2pPr>
              <a:spcBef>
                <a:spcPts val="1500"/>
              </a:spcBef>
              <a:defRPr sz="2000"/>
            </a:lvl2pPr>
            <a:lvl3pPr>
              <a:spcBef>
                <a:spcPts val="1500"/>
              </a:spcBef>
              <a:defRPr/>
            </a:lvl3pPr>
            <a:lvl4pPr>
              <a:spcBef>
                <a:spcPts val="1500"/>
              </a:spcBef>
              <a:defRPr/>
            </a:lvl4pPr>
            <a:lvl5pPr>
              <a:spcBef>
                <a:spcPts val="1500"/>
              </a:spcBef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79D7197E-94FE-D7DF-AAB8-E0B1665D28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56363" y="1227138"/>
            <a:ext cx="4913312" cy="1058862"/>
          </a:xfrm>
        </p:spPr>
        <p:txBody>
          <a:bodyPr anchor="ctr" anchorCtr="0">
            <a:noAutofit/>
          </a:bodyPr>
          <a:lstStyle>
            <a:lvl1pPr>
              <a:defRPr sz="2000" b="1"/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943504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067" userDrawn="1">
          <p15:clr>
            <a:srgbClr val="FBAE40"/>
          </p15:clr>
        </p15:guide>
        <p15:guide id="4" pos="3613" userDrawn="1">
          <p15:clr>
            <a:srgbClr val="FBAE40"/>
          </p15:clr>
        </p15:guide>
        <p15:guide id="5" pos="518" userDrawn="1">
          <p15:clr>
            <a:srgbClr val="FBAE40"/>
          </p15:clr>
        </p15:guide>
        <p15:guide id="6" pos="716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047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EE662E75-D7DB-295E-F113-F0362940E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42282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2F2B87-0ABE-BCF7-9100-F061D9DFF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53BF99-FD48-27D2-1046-24F137206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7190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1" r:id="rId3"/>
    <p:sldLayoutId id="2147483671" r:id="rId4"/>
    <p:sldLayoutId id="2147483655" r:id="rId5"/>
    <p:sldLayoutId id="214748367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Definition of business process</a:t>
            </a:r>
            <a:endParaRPr lang="fr-FR" dirty="0">
              <a:effectLst/>
            </a:endParaRPr>
          </a:p>
        </p:txBody>
      </p:sp>
      <p:sp>
        <p:nvSpPr>
          <p:cNvPr id="12" name="Espace réservé du contenu 11">
            <a:extLst>
              <a:ext uri="{FF2B5EF4-FFF2-40B4-BE49-F238E27FC236}">
                <a16:creationId xmlns:a16="http://schemas.microsoft.com/office/drawing/2014/main" id="{FD161E11-629A-6D21-3B91-EF906F68A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+mj-lt"/>
                <a:ea typeface="+mn-lt"/>
                <a:cs typeface="+mn-lt"/>
              </a:rPr>
              <a:t>Embedding GS1 standards into a healthcare provider to enable traceability of paper medical records using Global Location Number and RFID tags. 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+mj-lt"/>
                <a:ea typeface="+mn-lt"/>
                <a:cs typeface="+mn-lt"/>
              </a:rPr>
              <a:t>This is to ensure paper medical records are with the clinicians to enable access to information at the point of care.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0E4E3DC1-7E8D-6377-59D7-D1C4DA15A0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Process 2 – Traceability of paper medical records 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485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C4B2D6-3F74-0AA0-5474-4CA9C8E46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560C635-986E-D24C-1A5C-A1BAD37B3317}"/>
              </a:ext>
            </a:extLst>
          </p:cNvPr>
          <p:cNvSpPr txBox="1"/>
          <p:nvPr/>
        </p:nvSpPr>
        <p:spPr>
          <a:xfrm>
            <a:off x="6096000" y="2864504"/>
            <a:ext cx="552111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latin typeface="Calibri" pitchFamily="34" charset="0"/>
                <a:cs typeface="Calibri" pitchFamily="34" charset="0"/>
              </a:rPr>
              <a:t>40% of records out at one time,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latin typeface="Calibri" pitchFamily="34" charset="0"/>
                <a:cs typeface="Calibri" pitchFamily="34" charset="0"/>
              </a:rPr>
              <a:t>&gt; 10% </a:t>
            </a:r>
            <a:r>
              <a:rPr lang="en-GB" altLang="en-US" sz="2400" dirty="0" err="1">
                <a:latin typeface="Calibri" pitchFamily="34" charset="0"/>
                <a:cs typeface="Calibri" pitchFamily="34" charset="0"/>
              </a:rPr>
              <a:t>Casenote</a:t>
            </a:r>
            <a:r>
              <a:rPr lang="en-GB" altLang="en-US" sz="2400" dirty="0">
                <a:latin typeface="Calibri" pitchFamily="34" charset="0"/>
                <a:cs typeface="Calibri" pitchFamily="34" charset="0"/>
              </a:rPr>
              <a:t> unavailability,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latin typeface="Calibri" pitchFamily="34" charset="0"/>
                <a:cs typeface="Calibri" pitchFamily="34" charset="0"/>
              </a:rPr>
              <a:t>Complaints and reputational damage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D06313F5-62B7-DF9A-6FCA-BA8F20B2B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4854" y="2788304"/>
            <a:ext cx="1053653" cy="1228143"/>
          </a:xfrm>
          <a:prstGeom prst="rect">
            <a:avLst/>
          </a:prstGeom>
        </p:spPr>
      </p:pic>
      <p:grpSp>
        <p:nvGrpSpPr>
          <p:cNvPr id="102" name="Groupe 101">
            <a:extLst>
              <a:ext uri="{FF2B5EF4-FFF2-40B4-BE49-F238E27FC236}">
                <a16:creationId xmlns:a16="http://schemas.microsoft.com/office/drawing/2014/main" id="{EAE85142-F2E6-9937-E86F-707E39C12D6C}"/>
              </a:ext>
            </a:extLst>
          </p:cNvPr>
          <p:cNvGrpSpPr/>
          <p:nvPr/>
        </p:nvGrpSpPr>
        <p:grpSpPr>
          <a:xfrm>
            <a:off x="2387600" y="2133599"/>
            <a:ext cx="1528058" cy="2925087"/>
            <a:chOff x="2387600" y="2133599"/>
            <a:chExt cx="1528058" cy="2925087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23CADA7A-3485-F511-5D24-09A3367BB715}"/>
                </a:ext>
              </a:extLst>
            </p:cNvPr>
            <p:cNvGrpSpPr/>
            <p:nvPr/>
          </p:nvGrpSpPr>
          <p:grpSpPr>
            <a:xfrm>
              <a:off x="2387600" y="2133599"/>
              <a:ext cx="1528058" cy="993674"/>
              <a:chOff x="6971771" y="501573"/>
              <a:chExt cx="2240646" cy="1457060"/>
            </a:xfrm>
          </p:grpSpPr>
          <p:pic>
            <p:nvPicPr>
              <p:cNvPr id="93" name="Image 92">
                <a:extLst>
                  <a:ext uri="{FF2B5EF4-FFF2-40B4-BE49-F238E27FC236}">
                    <a16:creationId xmlns:a16="http://schemas.microsoft.com/office/drawing/2014/main" id="{EE2A9124-835B-4F59-5728-0E33F6054B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9623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94" name="Image 93">
                <a:extLst>
                  <a:ext uri="{FF2B5EF4-FFF2-40B4-BE49-F238E27FC236}">
                    <a16:creationId xmlns:a16="http://schemas.microsoft.com/office/drawing/2014/main" id="{7B746CC5-A025-8A6A-032B-A35399A2687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8226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95" name="Image 94">
                <a:extLst>
                  <a:ext uri="{FF2B5EF4-FFF2-40B4-BE49-F238E27FC236}">
                    <a16:creationId xmlns:a16="http://schemas.microsoft.com/office/drawing/2014/main" id="{FF45EFB5-6E4B-493D-CF78-FD8424757D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6702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96" name="Image 95">
                <a:extLst>
                  <a:ext uri="{FF2B5EF4-FFF2-40B4-BE49-F238E27FC236}">
                    <a16:creationId xmlns:a16="http://schemas.microsoft.com/office/drawing/2014/main" id="{76D1D8E1-A19A-ECBD-CA6B-99BB45D229B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530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97" name="Image 96">
                <a:extLst>
                  <a:ext uri="{FF2B5EF4-FFF2-40B4-BE49-F238E27FC236}">
                    <a16:creationId xmlns:a16="http://schemas.microsoft.com/office/drawing/2014/main" id="{B1238A8F-9270-E563-99F7-938CF2046F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403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98" name="Image 97">
                <a:extLst>
                  <a:ext uri="{FF2B5EF4-FFF2-40B4-BE49-F238E27FC236}">
                    <a16:creationId xmlns:a16="http://schemas.microsoft.com/office/drawing/2014/main" id="{B12525A5-A3B4-05A5-A1D3-7459DAFB44D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2638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99" name="Image 98">
                <a:extLst>
                  <a:ext uri="{FF2B5EF4-FFF2-40B4-BE49-F238E27FC236}">
                    <a16:creationId xmlns:a16="http://schemas.microsoft.com/office/drawing/2014/main" id="{2B78BD10-99D9-6FB6-DA30-E8F51A2BED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1114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00" name="Image 99">
                <a:extLst>
                  <a:ext uri="{FF2B5EF4-FFF2-40B4-BE49-F238E27FC236}">
                    <a16:creationId xmlns:a16="http://schemas.microsoft.com/office/drawing/2014/main" id="{4787D375-8693-C81F-13F3-FC718D1211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6971771" y="501573"/>
                <a:ext cx="1250046" cy="1457060"/>
              </a:xfrm>
              <a:prstGeom prst="rect">
                <a:avLst/>
              </a:prstGeom>
            </p:spPr>
          </p:pic>
        </p:grpSp>
        <p:grpSp>
          <p:nvGrpSpPr>
            <p:cNvPr id="15" name="Groupe 14">
              <a:extLst>
                <a:ext uri="{FF2B5EF4-FFF2-40B4-BE49-F238E27FC236}">
                  <a16:creationId xmlns:a16="http://schemas.microsoft.com/office/drawing/2014/main" id="{7D71A711-7E59-426F-9737-624D6DB327E4}"/>
                </a:ext>
              </a:extLst>
            </p:cNvPr>
            <p:cNvGrpSpPr/>
            <p:nvPr/>
          </p:nvGrpSpPr>
          <p:grpSpPr>
            <a:xfrm>
              <a:off x="2387600" y="4065012"/>
              <a:ext cx="1528058" cy="993674"/>
              <a:chOff x="6971771" y="501573"/>
              <a:chExt cx="2240646" cy="1457060"/>
            </a:xfrm>
          </p:grpSpPr>
          <p:pic>
            <p:nvPicPr>
              <p:cNvPr id="85" name="Image 84">
                <a:extLst>
                  <a:ext uri="{FF2B5EF4-FFF2-40B4-BE49-F238E27FC236}">
                    <a16:creationId xmlns:a16="http://schemas.microsoft.com/office/drawing/2014/main" id="{FFBB10A1-04F7-4038-3013-BF9BEC1944F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9623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86" name="Image 85">
                <a:extLst>
                  <a:ext uri="{FF2B5EF4-FFF2-40B4-BE49-F238E27FC236}">
                    <a16:creationId xmlns:a16="http://schemas.microsoft.com/office/drawing/2014/main" id="{ACA6D135-F763-3330-4ECD-2CD6A54484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8226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87" name="Image 86">
                <a:extLst>
                  <a:ext uri="{FF2B5EF4-FFF2-40B4-BE49-F238E27FC236}">
                    <a16:creationId xmlns:a16="http://schemas.microsoft.com/office/drawing/2014/main" id="{41493DCF-E5BE-A778-C30B-C066850A64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6702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88" name="Image 87">
                <a:extLst>
                  <a:ext uri="{FF2B5EF4-FFF2-40B4-BE49-F238E27FC236}">
                    <a16:creationId xmlns:a16="http://schemas.microsoft.com/office/drawing/2014/main" id="{233CDA69-D03E-6A00-E7D8-5E7776CD3D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530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89" name="Image 88">
                <a:extLst>
                  <a:ext uri="{FF2B5EF4-FFF2-40B4-BE49-F238E27FC236}">
                    <a16:creationId xmlns:a16="http://schemas.microsoft.com/office/drawing/2014/main" id="{B85B460B-F335-4D46-20FF-FDDC1C0937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403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90" name="Image 89">
                <a:extLst>
                  <a:ext uri="{FF2B5EF4-FFF2-40B4-BE49-F238E27FC236}">
                    <a16:creationId xmlns:a16="http://schemas.microsoft.com/office/drawing/2014/main" id="{0BF585AF-2AD8-ED6A-BF46-99D0CB0625D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2638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91" name="Image 90">
                <a:extLst>
                  <a:ext uri="{FF2B5EF4-FFF2-40B4-BE49-F238E27FC236}">
                    <a16:creationId xmlns:a16="http://schemas.microsoft.com/office/drawing/2014/main" id="{20A2FAC2-35F4-495E-634B-EA8845C4D9D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1114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92" name="Image 91">
                <a:extLst>
                  <a:ext uri="{FF2B5EF4-FFF2-40B4-BE49-F238E27FC236}">
                    <a16:creationId xmlns:a16="http://schemas.microsoft.com/office/drawing/2014/main" id="{AE095AA0-5BA6-34AF-34D3-72713614F43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6971771" y="501573"/>
                <a:ext cx="1250046" cy="1457060"/>
              </a:xfrm>
              <a:prstGeom prst="rect">
                <a:avLst/>
              </a:prstGeom>
            </p:spPr>
          </p:pic>
        </p:grpSp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0FE53411-E1B7-D431-194C-2B2CE2D7E20B}"/>
                </a:ext>
              </a:extLst>
            </p:cNvPr>
            <p:cNvGrpSpPr/>
            <p:nvPr/>
          </p:nvGrpSpPr>
          <p:grpSpPr>
            <a:xfrm>
              <a:off x="2387600" y="3098973"/>
              <a:ext cx="1528058" cy="993674"/>
              <a:chOff x="6971771" y="501573"/>
              <a:chExt cx="2240646" cy="1457060"/>
            </a:xfrm>
          </p:grpSpPr>
          <p:pic>
            <p:nvPicPr>
              <p:cNvPr id="77" name="Image 76">
                <a:extLst>
                  <a:ext uri="{FF2B5EF4-FFF2-40B4-BE49-F238E27FC236}">
                    <a16:creationId xmlns:a16="http://schemas.microsoft.com/office/drawing/2014/main" id="{3F7C225E-8DDA-91FD-D0C0-89CDF9EAD7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9623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78" name="Image 77">
                <a:extLst>
                  <a:ext uri="{FF2B5EF4-FFF2-40B4-BE49-F238E27FC236}">
                    <a16:creationId xmlns:a16="http://schemas.microsoft.com/office/drawing/2014/main" id="{8B328A23-FAFF-0A62-6F60-F39CEEEFFD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8226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79" name="Image 78">
                <a:extLst>
                  <a:ext uri="{FF2B5EF4-FFF2-40B4-BE49-F238E27FC236}">
                    <a16:creationId xmlns:a16="http://schemas.microsoft.com/office/drawing/2014/main" id="{984BF523-4443-D27E-E765-284F244515B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6702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80" name="Image 79">
                <a:extLst>
                  <a:ext uri="{FF2B5EF4-FFF2-40B4-BE49-F238E27FC236}">
                    <a16:creationId xmlns:a16="http://schemas.microsoft.com/office/drawing/2014/main" id="{5003B58F-5498-F8DD-BD1B-2264C167F2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530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81" name="Image 80">
                <a:extLst>
                  <a:ext uri="{FF2B5EF4-FFF2-40B4-BE49-F238E27FC236}">
                    <a16:creationId xmlns:a16="http://schemas.microsoft.com/office/drawing/2014/main" id="{B40248C4-6247-FF34-CCB8-E2BB0AE824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403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82" name="Image 81">
                <a:extLst>
                  <a:ext uri="{FF2B5EF4-FFF2-40B4-BE49-F238E27FC236}">
                    <a16:creationId xmlns:a16="http://schemas.microsoft.com/office/drawing/2014/main" id="{DB433813-3A15-EC1F-C133-255761653A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2638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83" name="Image 82">
                <a:extLst>
                  <a:ext uri="{FF2B5EF4-FFF2-40B4-BE49-F238E27FC236}">
                    <a16:creationId xmlns:a16="http://schemas.microsoft.com/office/drawing/2014/main" id="{D8EAF9FF-5F4A-989D-F519-601F354D83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1114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84" name="Image 83">
                <a:extLst>
                  <a:ext uri="{FF2B5EF4-FFF2-40B4-BE49-F238E27FC236}">
                    <a16:creationId xmlns:a16="http://schemas.microsoft.com/office/drawing/2014/main" id="{CA7EBFC3-65DB-FEA5-05C8-EBF8A002EA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6971771" y="501573"/>
                <a:ext cx="1250046" cy="1457060"/>
              </a:xfrm>
              <a:prstGeom prst="rect">
                <a:avLst/>
              </a:prstGeom>
            </p:spPr>
          </p:pic>
        </p:grpSp>
      </p:grpSp>
      <p:grpSp>
        <p:nvGrpSpPr>
          <p:cNvPr id="101" name="Groupe 100">
            <a:extLst>
              <a:ext uri="{FF2B5EF4-FFF2-40B4-BE49-F238E27FC236}">
                <a16:creationId xmlns:a16="http://schemas.microsoft.com/office/drawing/2014/main" id="{860FEBCC-D569-8093-437B-59B0FBA4B260}"/>
              </a:ext>
            </a:extLst>
          </p:cNvPr>
          <p:cNvGrpSpPr/>
          <p:nvPr/>
        </p:nvGrpSpPr>
        <p:grpSpPr>
          <a:xfrm>
            <a:off x="1613922" y="2133599"/>
            <a:ext cx="1528058" cy="2925087"/>
            <a:chOff x="10553621" y="2133599"/>
            <a:chExt cx="1528058" cy="2925087"/>
          </a:xfrm>
        </p:grpSpPr>
        <p:grpSp>
          <p:nvGrpSpPr>
            <p:cNvPr id="27" name="Groupe 26">
              <a:extLst>
                <a:ext uri="{FF2B5EF4-FFF2-40B4-BE49-F238E27FC236}">
                  <a16:creationId xmlns:a16="http://schemas.microsoft.com/office/drawing/2014/main" id="{1E36C7D7-3FCE-282B-852F-B65DDC892D3A}"/>
                </a:ext>
              </a:extLst>
            </p:cNvPr>
            <p:cNvGrpSpPr/>
            <p:nvPr/>
          </p:nvGrpSpPr>
          <p:grpSpPr>
            <a:xfrm>
              <a:off x="10553621" y="2133599"/>
              <a:ext cx="1528058" cy="993674"/>
              <a:chOff x="6971771" y="501573"/>
              <a:chExt cx="2240646" cy="1457060"/>
            </a:xfrm>
          </p:grpSpPr>
          <p:pic>
            <p:nvPicPr>
              <p:cNvPr id="51" name="Image 50">
                <a:extLst>
                  <a:ext uri="{FF2B5EF4-FFF2-40B4-BE49-F238E27FC236}">
                    <a16:creationId xmlns:a16="http://schemas.microsoft.com/office/drawing/2014/main" id="{E7D9E759-758D-DC63-AFA1-7523065632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9623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52" name="Image 51">
                <a:extLst>
                  <a:ext uri="{FF2B5EF4-FFF2-40B4-BE49-F238E27FC236}">
                    <a16:creationId xmlns:a16="http://schemas.microsoft.com/office/drawing/2014/main" id="{D576CA2E-9434-38D4-2194-C738390D58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8226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53" name="Image 52">
                <a:extLst>
                  <a:ext uri="{FF2B5EF4-FFF2-40B4-BE49-F238E27FC236}">
                    <a16:creationId xmlns:a16="http://schemas.microsoft.com/office/drawing/2014/main" id="{B64E0CB9-7CE9-B343-8073-5F38016D9A5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6702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54" name="Image 53">
                <a:extLst>
                  <a:ext uri="{FF2B5EF4-FFF2-40B4-BE49-F238E27FC236}">
                    <a16:creationId xmlns:a16="http://schemas.microsoft.com/office/drawing/2014/main" id="{C781C18A-5437-DB2B-8B10-08A3BBCAD5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530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55" name="Image 54">
                <a:extLst>
                  <a:ext uri="{FF2B5EF4-FFF2-40B4-BE49-F238E27FC236}">
                    <a16:creationId xmlns:a16="http://schemas.microsoft.com/office/drawing/2014/main" id="{D7156187-E307-106C-AC53-A052082AE9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403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56" name="Image 55">
                <a:extLst>
                  <a:ext uri="{FF2B5EF4-FFF2-40B4-BE49-F238E27FC236}">
                    <a16:creationId xmlns:a16="http://schemas.microsoft.com/office/drawing/2014/main" id="{8588D764-DCC8-95E9-4EAC-FB947CB61F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2638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57" name="Image 56">
                <a:extLst>
                  <a:ext uri="{FF2B5EF4-FFF2-40B4-BE49-F238E27FC236}">
                    <a16:creationId xmlns:a16="http://schemas.microsoft.com/office/drawing/2014/main" id="{2E6B353F-5D23-DD19-3459-1F7F1610C1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1114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58" name="Image 57">
                <a:extLst>
                  <a:ext uri="{FF2B5EF4-FFF2-40B4-BE49-F238E27FC236}">
                    <a16:creationId xmlns:a16="http://schemas.microsoft.com/office/drawing/2014/main" id="{80D5822F-23AF-0FCA-848F-C6425AE6DA6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6971771" y="501573"/>
                <a:ext cx="1250046" cy="1457060"/>
              </a:xfrm>
              <a:prstGeom prst="rect">
                <a:avLst/>
              </a:prstGeom>
            </p:spPr>
          </p:pic>
        </p:grpSp>
        <p:grpSp>
          <p:nvGrpSpPr>
            <p:cNvPr id="28" name="Groupe 27">
              <a:extLst>
                <a:ext uri="{FF2B5EF4-FFF2-40B4-BE49-F238E27FC236}">
                  <a16:creationId xmlns:a16="http://schemas.microsoft.com/office/drawing/2014/main" id="{B4C7C2E4-B214-5198-7299-D44DBBDA51E9}"/>
                </a:ext>
              </a:extLst>
            </p:cNvPr>
            <p:cNvGrpSpPr/>
            <p:nvPr/>
          </p:nvGrpSpPr>
          <p:grpSpPr>
            <a:xfrm>
              <a:off x="10553621" y="4065012"/>
              <a:ext cx="1528058" cy="993674"/>
              <a:chOff x="6971771" y="501573"/>
              <a:chExt cx="2240646" cy="1457060"/>
            </a:xfrm>
          </p:grpSpPr>
          <p:pic>
            <p:nvPicPr>
              <p:cNvPr id="43" name="Image 42">
                <a:extLst>
                  <a:ext uri="{FF2B5EF4-FFF2-40B4-BE49-F238E27FC236}">
                    <a16:creationId xmlns:a16="http://schemas.microsoft.com/office/drawing/2014/main" id="{3F756124-DB45-0823-5212-8642F21AB9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9623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44" name="Image 43">
                <a:extLst>
                  <a:ext uri="{FF2B5EF4-FFF2-40B4-BE49-F238E27FC236}">
                    <a16:creationId xmlns:a16="http://schemas.microsoft.com/office/drawing/2014/main" id="{1CC19F6B-0EC8-1C2C-A0C4-F8928DCA80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8226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45" name="Image 44">
                <a:extLst>
                  <a:ext uri="{FF2B5EF4-FFF2-40B4-BE49-F238E27FC236}">
                    <a16:creationId xmlns:a16="http://schemas.microsoft.com/office/drawing/2014/main" id="{2DA3A477-991A-ED74-21B2-2B8779214D6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6702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46" name="Image 45">
                <a:extLst>
                  <a:ext uri="{FF2B5EF4-FFF2-40B4-BE49-F238E27FC236}">
                    <a16:creationId xmlns:a16="http://schemas.microsoft.com/office/drawing/2014/main" id="{6E242A26-8867-BF51-318B-D140E27DF8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530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47" name="Image 46">
                <a:extLst>
                  <a:ext uri="{FF2B5EF4-FFF2-40B4-BE49-F238E27FC236}">
                    <a16:creationId xmlns:a16="http://schemas.microsoft.com/office/drawing/2014/main" id="{FB4F6590-C311-0274-5978-17EF723364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403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E86D222F-46D3-D7CD-9058-FB644A1438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2638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49" name="Image 48">
                <a:extLst>
                  <a:ext uri="{FF2B5EF4-FFF2-40B4-BE49-F238E27FC236}">
                    <a16:creationId xmlns:a16="http://schemas.microsoft.com/office/drawing/2014/main" id="{80482227-8AB3-78D1-1F55-DE7D7240EF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1114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50" name="Image 49">
                <a:extLst>
                  <a:ext uri="{FF2B5EF4-FFF2-40B4-BE49-F238E27FC236}">
                    <a16:creationId xmlns:a16="http://schemas.microsoft.com/office/drawing/2014/main" id="{88AECC5D-6D17-82E5-C86B-4432ECBCDA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6971771" y="501573"/>
                <a:ext cx="1250046" cy="1457060"/>
              </a:xfrm>
              <a:prstGeom prst="rect">
                <a:avLst/>
              </a:prstGeom>
            </p:spPr>
          </p:pic>
        </p:grpSp>
        <p:grpSp>
          <p:nvGrpSpPr>
            <p:cNvPr id="29" name="Groupe 28">
              <a:extLst>
                <a:ext uri="{FF2B5EF4-FFF2-40B4-BE49-F238E27FC236}">
                  <a16:creationId xmlns:a16="http://schemas.microsoft.com/office/drawing/2014/main" id="{DB399F9F-FCB2-9FB1-2089-79DB7855D552}"/>
                </a:ext>
              </a:extLst>
            </p:cNvPr>
            <p:cNvGrpSpPr/>
            <p:nvPr/>
          </p:nvGrpSpPr>
          <p:grpSpPr>
            <a:xfrm>
              <a:off x="10553621" y="3098973"/>
              <a:ext cx="1528058" cy="993674"/>
              <a:chOff x="6971771" y="501573"/>
              <a:chExt cx="2240646" cy="1457060"/>
            </a:xfrm>
          </p:grpSpPr>
          <p:pic>
            <p:nvPicPr>
              <p:cNvPr id="35" name="Image 34">
                <a:extLst>
                  <a:ext uri="{FF2B5EF4-FFF2-40B4-BE49-F238E27FC236}">
                    <a16:creationId xmlns:a16="http://schemas.microsoft.com/office/drawing/2014/main" id="{29C56F52-D21E-7020-2F09-5254C08B7E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9623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36" name="Image 35">
                <a:extLst>
                  <a:ext uri="{FF2B5EF4-FFF2-40B4-BE49-F238E27FC236}">
                    <a16:creationId xmlns:a16="http://schemas.microsoft.com/office/drawing/2014/main" id="{37C6A566-EBE0-647E-F4D2-AC70CE6482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8226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37" name="Image 36">
                <a:extLst>
                  <a:ext uri="{FF2B5EF4-FFF2-40B4-BE49-F238E27FC236}">
                    <a16:creationId xmlns:a16="http://schemas.microsoft.com/office/drawing/2014/main" id="{38794DB2-0D27-11B5-30A3-A384E346F4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6702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38" name="Image 37">
                <a:extLst>
                  <a:ext uri="{FF2B5EF4-FFF2-40B4-BE49-F238E27FC236}">
                    <a16:creationId xmlns:a16="http://schemas.microsoft.com/office/drawing/2014/main" id="{A7D60161-ABEB-4CCD-67F1-7630EFCD42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530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39" name="Image 38">
                <a:extLst>
                  <a:ext uri="{FF2B5EF4-FFF2-40B4-BE49-F238E27FC236}">
                    <a16:creationId xmlns:a16="http://schemas.microsoft.com/office/drawing/2014/main" id="{99B59640-90DF-4133-7D9D-57C2EC4B92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403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40" name="Image 39">
                <a:extLst>
                  <a:ext uri="{FF2B5EF4-FFF2-40B4-BE49-F238E27FC236}">
                    <a16:creationId xmlns:a16="http://schemas.microsoft.com/office/drawing/2014/main" id="{64470779-6290-2BD8-0708-8394D9929E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2638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41" name="Image 40">
                <a:extLst>
                  <a:ext uri="{FF2B5EF4-FFF2-40B4-BE49-F238E27FC236}">
                    <a16:creationId xmlns:a16="http://schemas.microsoft.com/office/drawing/2014/main" id="{6AB5BA83-92B4-4306-B7F1-89C46D2ACFB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1114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42" name="Image 41">
                <a:extLst>
                  <a:ext uri="{FF2B5EF4-FFF2-40B4-BE49-F238E27FC236}">
                    <a16:creationId xmlns:a16="http://schemas.microsoft.com/office/drawing/2014/main" id="{53C63159-A20D-427A-029D-AA1489DEDC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6971771" y="501573"/>
                <a:ext cx="1250046" cy="1457060"/>
              </a:xfrm>
              <a:prstGeom prst="rect">
                <a:avLst/>
              </a:prstGeom>
            </p:spPr>
          </p:pic>
        </p:grpSp>
      </p:grpSp>
      <p:grpSp>
        <p:nvGrpSpPr>
          <p:cNvPr id="103" name="Groupe 102">
            <a:extLst>
              <a:ext uri="{FF2B5EF4-FFF2-40B4-BE49-F238E27FC236}">
                <a16:creationId xmlns:a16="http://schemas.microsoft.com/office/drawing/2014/main" id="{906ACE6A-5C1F-B9CE-7449-788FEFE63692}"/>
              </a:ext>
            </a:extLst>
          </p:cNvPr>
          <p:cNvGrpSpPr/>
          <p:nvPr/>
        </p:nvGrpSpPr>
        <p:grpSpPr>
          <a:xfrm>
            <a:off x="839222" y="2133599"/>
            <a:ext cx="1528058" cy="2925087"/>
            <a:chOff x="10553621" y="2133599"/>
            <a:chExt cx="1528058" cy="2925087"/>
          </a:xfrm>
        </p:grpSpPr>
        <p:grpSp>
          <p:nvGrpSpPr>
            <p:cNvPr id="104" name="Groupe 103">
              <a:extLst>
                <a:ext uri="{FF2B5EF4-FFF2-40B4-BE49-F238E27FC236}">
                  <a16:creationId xmlns:a16="http://schemas.microsoft.com/office/drawing/2014/main" id="{FE9A2290-3627-8356-E13C-F69C8E71570A}"/>
                </a:ext>
              </a:extLst>
            </p:cNvPr>
            <p:cNvGrpSpPr/>
            <p:nvPr/>
          </p:nvGrpSpPr>
          <p:grpSpPr>
            <a:xfrm>
              <a:off x="10553621" y="2133599"/>
              <a:ext cx="1528058" cy="993674"/>
              <a:chOff x="6971771" y="501573"/>
              <a:chExt cx="2240646" cy="1457060"/>
            </a:xfrm>
          </p:grpSpPr>
          <p:pic>
            <p:nvPicPr>
              <p:cNvPr id="123" name="Image 122">
                <a:extLst>
                  <a:ext uri="{FF2B5EF4-FFF2-40B4-BE49-F238E27FC236}">
                    <a16:creationId xmlns:a16="http://schemas.microsoft.com/office/drawing/2014/main" id="{9AFCC2EE-6E2C-21D5-865A-809568808B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9623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24" name="Image 123">
                <a:extLst>
                  <a:ext uri="{FF2B5EF4-FFF2-40B4-BE49-F238E27FC236}">
                    <a16:creationId xmlns:a16="http://schemas.microsoft.com/office/drawing/2014/main" id="{AA748F03-4EA9-A728-48AA-DAD94966A2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8226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25" name="Image 124">
                <a:extLst>
                  <a:ext uri="{FF2B5EF4-FFF2-40B4-BE49-F238E27FC236}">
                    <a16:creationId xmlns:a16="http://schemas.microsoft.com/office/drawing/2014/main" id="{7AEE8E15-CA88-DE0C-A537-87E7973143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6702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26" name="Image 125">
                <a:extLst>
                  <a:ext uri="{FF2B5EF4-FFF2-40B4-BE49-F238E27FC236}">
                    <a16:creationId xmlns:a16="http://schemas.microsoft.com/office/drawing/2014/main" id="{609496B9-C52B-2E4A-40A4-4F881F0420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530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27" name="Image 126">
                <a:extLst>
                  <a:ext uri="{FF2B5EF4-FFF2-40B4-BE49-F238E27FC236}">
                    <a16:creationId xmlns:a16="http://schemas.microsoft.com/office/drawing/2014/main" id="{5A7B5A53-B6AC-80D6-C32C-3898137E65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403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28" name="Image 127">
                <a:extLst>
                  <a:ext uri="{FF2B5EF4-FFF2-40B4-BE49-F238E27FC236}">
                    <a16:creationId xmlns:a16="http://schemas.microsoft.com/office/drawing/2014/main" id="{7320E963-A826-C5E7-2415-011591C137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2638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29" name="Image 128">
                <a:extLst>
                  <a:ext uri="{FF2B5EF4-FFF2-40B4-BE49-F238E27FC236}">
                    <a16:creationId xmlns:a16="http://schemas.microsoft.com/office/drawing/2014/main" id="{3CF54A46-68D6-84C9-E382-DF4F653445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1114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30" name="Image 129">
                <a:extLst>
                  <a:ext uri="{FF2B5EF4-FFF2-40B4-BE49-F238E27FC236}">
                    <a16:creationId xmlns:a16="http://schemas.microsoft.com/office/drawing/2014/main" id="{7FC7DC70-FF3B-8C62-48BF-64641DE7F5C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6971771" y="501573"/>
                <a:ext cx="1250046" cy="1457060"/>
              </a:xfrm>
              <a:prstGeom prst="rect">
                <a:avLst/>
              </a:prstGeom>
            </p:spPr>
          </p:pic>
        </p:grpSp>
        <p:grpSp>
          <p:nvGrpSpPr>
            <p:cNvPr id="105" name="Groupe 104">
              <a:extLst>
                <a:ext uri="{FF2B5EF4-FFF2-40B4-BE49-F238E27FC236}">
                  <a16:creationId xmlns:a16="http://schemas.microsoft.com/office/drawing/2014/main" id="{88E93CC2-6D1D-3FA6-A33B-04A6BB8C4738}"/>
                </a:ext>
              </a:extLst>
            </p:cNvPr>
            <p:cNvGrpSpPr/>
            <p:nvPr/>
          </p:nvGrpSpPr>
          <p:grpSpPr>
            <a:xfrm>
              <a:off x="10553621" y="4065012"/>
              <a:ext cx="1528058" cy="993674"/>
              <a:chOff x="6971771" y="501573"/>
              <a:chExt cx="2240646" cy="1457060"/>
            </a:xfrm>
          </p:grpSpPr>
          <p:pic>
            <p:nvPicPr>
              <p:cNvPr id="115" name="Image 114">
                <a:extLst>
                  <a:ext uri="{FF2B5EF4-FFF2-40B4-BE49-F238E27FC236}">
                    <a16:creationId xmlns:a16="http://schemas.microsoft.com/office/drawing/2014/main" id="{CAC9A26A-DC16-7104-5C8B-5ECF968843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9623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16" name="Image 115">
                <a:extLst>
                  <a:ext uri="{FF2B5EF4-FFF2-40B4-BE49-F238E27FC236}">
                    <a16:creationId xmlns:a16="http://schemas.microsoft.com/office/drawing/2014/main" id="{315CAEE9-EDFF-80AF-9823-936FABDCB3C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8226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17" name="Image 116">
                <a:extLst>
                  <a:ext uri="{FF2B5EF4-FFF2-40B4-BE49-F238E27FC236}">
                    <a16:creationId xmlns:a16="http://schemas.microsoft.com/office/drawing/2014/main" id="{7482CB44-C829-CE38-5FBE-E034817C0B5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6702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18" name="Image 117">
                <a:extLst>
                  <a:ext uri="{FF2B5EF4-FFF2-40B4-BE49-F238E27FC236}">
                    <a16:creationId xmlns:a16="http://schemas.microsoft.com/office/drawing/2014/main" id="{B94BFDDC-A1A2-EE75-766A-0A809B3AC4A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530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19" name="Image 118">
                <a:extLst>
                  <a:ext uri="{FF2B5EF4-FFF2-40B4-BE49-F238E27FC236}">
                    <a16:creationId xmlns:a16="http://schemas.microsoft.com/office/drawing/2014/main" id="{4F0F56D2-4E26-2454-D029-A27BFABA8B5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403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20" name="Image 119">
                <a:extLst>
                  <a:ext uri="{FF2B5EF4-FFF2-40B4-BE49-F238E27FC236}">
                    <a16:creationId xmlns:a16="http://schemas.microsoft.com/office/drawing/2014/main" id="{F2437647-DBBB-45C6-4CBA-7137A69196C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2638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21" name="Image 120">
                <a:extLst>
                  <a:ext uri="{FF2B5EF4-FFF2-40B4-BE49-F238E27FC236}">
                    <a16:creationId xmlns:a16="http://schemas.microsoft.com/office/drawing/2014/main" id="{1CC84814-8392-11BA-24F2-A5F85AEBBD0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1114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22" name="Image 121">
                <a:extLst>
                  <a:ext uri="{FF2B5EF4-FFF2-40B4-BE49-F238E27FC236}">
                    <a16:creationId xmlns:a16="http://schemas.microsoft.com/office/drawing/2014/main" id="{673B7162-308B-DA32-7D3D-F1B4096E58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6971771" y="501573"/>
                <a:ext cx="1250046" cy="1457060"/>
              </a:xfrm>
              <a:prstGeom prst="rect">
                <a:avLst/>
              </a:prstGeom>
            </p:spPr>
          </p:pic>
        </p:grpSp>
        <p:grpSp>
          <p:nvGrpSpPr>
            <p:cNvPr id="106" name="Groupe 105">
              <a:extLst>
                <a:ext uri="{FF2B5EF4-FFF2-40B4-BE49-F238E27FC236}">
                  <a16:creationId xmlns:a16="http://schemas.microsoft.com/office/drawing/2014/main" id="{EC94A72F-2D9F-0C54-D329-AA202DCC64E7}"/>
                </a:ext>
              </a:extLst>
            </p:cNvPr>
            <p:cNvGrpSpPr/>
            <p:nvPr/>
          </p:nvGrpSpPr>
          <p:grpSpPr>
            <a:xfrm>
              <a:off x="10553621" y="3098973"/>
              <a:ext cx="1528058" cy="993674"/>
              <a:chOff x="6971771" y="501573"/>
              <a:chExt cx="2240646" cy="1457060"/>
            </a:xfrm>
          </p:grpSpPr>
          <p:pic>
            <p:nvPicPr>
              <p:cNvPr id="107" name="Image 106">
                <a:extLst>
                  <a:ext uri="{FF2B5EF4-FFF2-40B4-BE49-F238E27FC236}">
                    <a16:creationId xmlns:a16="http://schemas.microsoft.com/office/drawing/2014/main" id="{F61FF6BA-946C-765D-C0A0-E987FCD827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9623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08" name="Image 107">
                <a:extLst>
                  <a:ext uri="{FF2B5EF4-FFF2-40B4-BE49-F238E27FC236}">
                    <a16:creationId xmlns:a16="http://schemas.microsoft.com/office/drawing/2014/main" id="{058FC8FD-CAC8-9938-68A0-97B8ECAC201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8226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09" name="Image 108">
                <a:extLst>
                  <a:ext uri="{FF2B5EF4-FFF2-40B4-BE49-F238E27FC236}">
                    <a16:creationId xmlns:a16="http://schemas.microsoft.com/office/drawing/2014/main" id="{77AF6837-DC09-4CF2-A736-D50B718D29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6702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10" name="Image 109">
                <a:extLst>
                  <a:ext uri="{FF2B5EF4-FFF2-40B4-BE49-F238E27FC236}">
                    <a16:creationId xmlns:a16="http://schemas.microsoft.com/office/drawing/2014/main" id="{C545D6EA-959F-F5D5-75AD-7E22A998F5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530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11" name="Image 110">
                <a:extLst>
                  <a:ext uri="{FF2B5EF4-FFF2-40B4-BE49-F238E27FC236}">
                    <a16:creationId xmlns:a16="http://schemas.microsoft.com/office/drawing/2014/main" id="{61C4640A-D94E-A86B-5761-8607D9E734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403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12" name="Image 111">
                <a:extLst>
                  <a:ext uri="{FF2B5EF4-FFF2-40B4-BE49-F238E27FC236}">
                    <a16:creationId xmlns:a16="http://schemas.microsoft.com/office/drawing/2014/main" id="{3947C9D2-D8E9-6B1C-DCD7-0E68B0EE7D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2638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13" name="Image 112">
                <a:extLst>
                  <a:ext uri="{FF2B5EF4-FFF2-40B4-BE49-F238E27FC236}">
                    <a16:creationId xmlns:a16="http://schemas.microsoft.com/office/drawing/2014/main" id="{70C92AF4-B29C-8FDC-1B9F-B81712262A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1114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14" name="Image 113">
                <a:extLst>
                  <a:ext uri="{FF2B5EF4-FFF2-40B4-BE49-F238E27FC236}">
                    <a16:creationId xmlns:a16="http://schemas.microsoft.com/office/drawing/2014/main" id="{EC9611AD-8FE0-1913-8BA6-B67590AEF94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6971771" y="501573"/>
                <a:ext cx="1250046" cy="1457060"/>
              </a:xfrm>
              <a:prstGeom prst="rect">
                <a:avLst/>
              </a:prstGeom>
            </p:spPr>
          </p:pic>
        </p:grpSp>
      </p:grpSp>
      <p:pic>
        <p:nvPicPr>
          <p:cNvPr id="12" name="Image 11">
            <a:extLst>
              <a:ext uri="{FF2B5EF4-FFF2-40B4-BE49-F238E27FC236}">
                <a16:creationId xmlns:a16="http://schemas.microsoft.com/office/drawing/2014/main" id="{8ABA7CCB-44AF-A663-C7BB-140950C2CB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5921" y="3127273"/>
            <a:ext cx="1097230" cy="1097230"/>
          </a:xfrm>
          <a:prstGeom prst="rect">
            <a:avLst/>
          </a:prstGeom>
        </p:spPr>
      </p:pic>
      <p:pic>
        <p:nvPicPr>
          <p:cNvPr id="132" name="Image 131">
            <a:extLst>
              <a:ext uri="{FF2B5EF4-FFF2-40B4-BE49-F238E27FC236}">
                <a16:creationId xmlns:a16="http://schemas.microsoft.com/office/drawing/2014/main" id="{FF825BD6-FC7C-16B4-2FE5-4754075C69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2878" y="3669711"/>
            <a:ext cx="546100" cy="546100"/>
          </a:xfrm>
          <a:prstGeom prst="rect">
            <a:avLst/>
          </a:prstGeom>
        </p:spPr>
      </p:pic>
      <p:sp>
        <p:nvSpPr>
          <p:cNvPr id="4" name="Titre 1">
            <a:extLst>
              <a:ext uri="{FF2B5EF4-FFF2-40B4-BE49-F238E27FC236}">
                <a16:creationId xmlns:a16="http://schemas.microsoft.com/office/drawing/2014/main" id="{2E85F93E-293A-6CC5-2160-AF02EB2E421A}"/>
              </a:ext>
            </a:extLst>
          </p:cNvPr>
          <p:cNvSpPr txBox="1">
            <a:spLocks/>
          </p:cNvSpPr>
          <p:nvPr/>
        </p:nvSpPr>
        <p:spPr>
          <a:xfrm>
            <a:off x="838200" y="1228155"/>
            <a:ext cx="10515600" cy="86209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i="0" kern="120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 b="1"/>
              <a:t>The Problem:</a:t>
            </a:r>
            <a:r>
              <a:rPr lang="fr-FR"/>
              <a:t> “You can’t find your patient records”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5474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C4B2D6-3F74-0AA0-5474-4CA9C8E46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1500"/>
              </a:spcBef>
            </a:pPr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Where the standards fit in the process map</a:t>
            </a:r>
            <a:endParaRPr lang="en-GB" sz="2400" b="1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D7B605D-692B-E450-DD08-6710BDF27330}"/>
              </a:ext>
            </a:extLst>
          </p:cNvPr>
          <p:cNvSpPr txBox="1"/>
          <p:nvPr/>
        </p:nvSpPr>
        <p:spPr>
          <a:xfrm>
            <a:off x="838200" y="2056561"/>
            <a:ext cx="5511799" cy="34394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lvl="0" indent="-171450"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en-GB" dirty="0"/>
              <a:t>Uses location based filing with supporting technology</a:t>
            </a:r>
          </a:p>
          <a:p>
            <a:pPr marL="171450" lvl="0" indent="-171450"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en-GB" dirty="0"/>
              <a:t>Staff track notes using mobile devices and barcoded locations / notes</a:t>
            </a:r>
          </a:p>
          <a:p>
            <a:pPr marL="171450" lvl="0" indent="-171450"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en-GB" dirty="0"/>
              <a:t>Aim to reduce the time records spend out of the main file</a:t>
            </a:r>
          </a:p>
          <a:p>
            <a:pPr marL="171450" lvl="0" indent="-171450"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en-GB" b="1" dirty="0"/>
              <a:t>Uses RFID technology </a:t>
            </a:r>
            <a:r>
              <a:rPr lang="en-GB" dirty="0"/>
              <a:t>with tagging of </a:t>
            </a:r>
            <a:r>
              <a:rPr lang="en-GB" dirty="0" err="1"/>
              <a:t>casenotes</a:t>
            </a:r>
            <a:r>
              <a:rPr lang="en-GB" dirty="0"/>
              <a:t>, mounted ‘readers’ and handheld scanners to track and locate notes around the hospital.</a:t>
            </a:r>
          </a:p>
        </p:txBody>
      </p:sp>
      <p:grpSp>
        <p:nvGrpSpPr>
          <p:cNvPr id="114" name="Groupe 113">
            <a:extLst>
              <a:ext uri="{FF2B5EF4-FFF2-40B4-BE49-F238E27FC236}">
                <a16:creationId xmlns:a16="http://schemas.microsoft.com/office/drawing/2014/main" id="{D8460F84-55DB-5CDC-A48F-B2B16D40CA6A}"/>
              </a:ext>
            </a:extLst>
          </p:cNvPr>
          <p:cNvGrpSpPr/>
          <p:nvPr/>
        </p:nvGrpSpPr>
        <p:grpSpPr>
          <a:xfrm>
            <a:off x="7226271" y="2133599"/>
            <a:ext cx="4303738" cy="2925087"/>
            <a:chOff x="7226271" y="2133599"/>
            <a:chExt cx="4303738" cy="2925087"/>
          </a:xfrm>
        </p:grpSpPr>
        <p:grpSp>
          <p:nvGrpSpPr>
            <p:cNvPr id="86" name="Groupe 85">
              <a:extLst>
                <a:ext uri="{FF2B5EF4-FFF2-40B4-BE49-F238E27FC236}">
                  <a16:creationId xmlns:a16="http://schemas.microsoft.com/office/drawing/2014/main" id="{36D8AAB5-9A4A-D408-44E0-3154E931D711}"/>
                </a:ext>
              </a:extLst>
            </p:cNvPr>
            <p:cNvGrpSpPr/>
            <p:nvPr/>
          </p:nvGrpSpPr>
          <p:grpSpPr>
            <a:xfrm>
              <a:off x="8775671" y="2133599"/>
              <a:ext cx="1528058" cy="993674"/>
              <a:chOff x="6971771" y="501573"/>
              <a:chExt cx="2240646" cy="1457060"/>
            </a:xfrm>
          </p:grpSpPr>
          <p:pic>
            <p:nvPicPr>
              <p:cNvPr id="105" name="Image 104">
                <a:extLst>
                  <a:ext uri="{FF2B5EF4-FFF2-40B4-BE49-F238E27FC236}">
                    <a16:creationId xmlns:a16="http://schemas.microsoft.com/office/drawing/2014/main" id="{307255F8-D872-EE02-E512-6AF2880622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9623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06" name="Image 105">
                <a:extLst>
                  <a:ext uri="{FF2B5EF4-FFF2-40B4-BE49-F238E27FC236}">
                    <a16:creationId xmlns:a16="http://schemas.microsoft.com/office/drawing/2014/main" id="{DBE6B497-87AE-B3A0-ED6C-03147865B61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8226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07" name="Image 106">
                <a:extLst>
                  <a:ext uri="{FF2B5EF4-FFF2-40B4-BE49-F238E27FC236}">
                    <a16:creationId xmlns:a16="http://schemas.microsoft.com/office/drawing/2014/main" id="{E311D28C-8964-7B11-0008-5FAC65A3E1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6702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08" name="Image 107">
                <a:extLst>
                  <a:ext uri="{FF2B5EF4-FFF2-40B4-BE49-F238E27FC236}">
                    <a16:creationId xmlns:a16="http://schemas.microsoft.com/office/drawing/2014/main" id="{2C919760-20E4-D215-B896-2614DA8149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530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09" name="Image 108">
                <a:extLst>
                  <a:ext uri="{FF2B5EF4-FFF2-40B4-BE49-F238E27FC236}">
                    <a16:creationId xmlns:a16="http://schemas.microsoft.com/office/drawing/2014/main" id="{C32F4EAB-36C6-36A8-16EC-16610E33B5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403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10" name="Image 109">
                <a:extLst>
                  <a:ext uri="{FF2B5EF4-FFF2-40B4-BE49-F238E27FC236}">
                    <a16:creationId xmlns:a16="http://schemas.microsoft.com/office/drawing/2014/main" id="{DF6BF61B-A3C1-05F4-4A46-C0736EF1DC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2638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11" name="Image 110">
                <a:extLst>
                  <a:ext uri="{FF2B5EF4-FFF2-40B4-BE49-F238E27FC236}">
                    <a16:creationId xmlns:a16="http://schemas.microsoft.com/office/drawing/2014/main" id="{EBB1F306-5A27-C6EA-9B73-CE3A077E07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1114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12" name="Image 111">
                <a:extLst>
                  <a:ext uri="{FF2B5EF4-FFF2-40B4-BE49-F238E27FC236}">
                    <a16:creationId xmlns:a16="http://schemas.microsoft.com/office/drawing/2014/main" id="{62AD5CAE-2C21-D099-FC1E-B7CBD60B86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6971771" y="501573"/>
                <a:ext cx="1250046" cy="1457060"/>
              </a:xfrm>
              <a:prstGeom prst="rect">
                <a:avLst/>
              </a:prstGeom>
            </p:spPr>
          </p:pic>
        </p:grpSp>
        <p:grpSp>
          <p:nvGrpSpPr>
            <p:cNvPr id="87" name="Groupe 86">
              <a:extLst>
                <a:ext uri="{FF2B5EF4-FFF2-40B4-BE49-F238E27FC236}">
                  <a16:creationId xmlns:a16="http://schemas.microsoft.com/office/drawing/2014/main" id="{DD5E1958-5269-7092-6E54-569CF665E36A}"/>
                </a:ext>
              </a:extLst>
            </p:cNvPr>
            <p:cNvGrpSpPr/>
            <p:nvPr/>
          </p:nvGrpSpPr>
          <p:grpSpPr>
            <a:xfrm>
              <a:off x="8775671" y="4065012"/>
              <a:ext cx="1528058" cy="993674"/>
              <a:chOff x="6971771" y="501573"/>
              <a:chExt cx="2240646" cy="1457060"/>
            </a:xfrm>
          </p:grpSpPr>
          <p:pic>
            <p:nvPicPr>
              <p:cNvPr id="97" name="Image 96">
                <a:extLst>
                  <a:ext uri="{FF2B5EF4-FFF2-40B4-BE49-F238E27FC236}">
                    <a16:creationId xmlns:a16="http://schemas.microsoft.com/office/drawing/2014/main" id="{0D0974F1-38D8-A473-E60F-E07A6317EC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9623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98" name="Image 97">
                <a:extLst>
                  <a:ext uri="{FF2B5EF4-FFF2-40B4-BE49-F238E27FC236}">
                    <a16:creationId xmlns:a16="http://schemas.microsoft.com/office/drawing/2014/main" id="{2A94EF7F-C29D-D311-F262-F32C8CF745B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8226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99" name="Image 98">
                <a:extLst>
                  <a:ext uri="{FF2B5EF4-FFF2-40B4-BE49-F238E27FC236}">
                    <a16:creationId xmlns:a16="http://schemas.microsoft.com/office/drawing/2014/main" id="{873A60F0-5E2F-9276-2401-AB5B33F5D4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6702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00" name="Image 99">
                <a:extLst>
                  <a:ext uri="{FF2B5EF4-FFF2-40B4-BE49-F238E27FC236}">
                    <a16:creationId xmlns:a16="http://schemas.microsoft.com/office/drawing/2014/main" id="{933B89EE-C13A-E81A-3A27-9BD65D9E17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530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01" name="Image 100">
                <a:extLst>
                  <a:ext uri="{FF2B5EF4-FFF2-40B4-BE49-F238E27FC236}">
                    <a16:creationId xmlns:a16="http://schemas.microsoft.com/office/drawing/2014/main" id="{F59A64BD-4E20-AD92-A0CA-5D856CF09F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403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02" name="Image 101">
                <a:extLst>
                  <a:ext uri="{FF2B5EF4-FFF2-40B4-BE49-F238E27FC236}">
                    <a16:creationId xmlns:a16="http://schemas.microsoft.com/office/drawing/2014/main" id="{AEC6A202-810F-A712-72B6-E4AD0EFD588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2638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03" name="Image 102">
                <a:extLst>
                  <a:ext uri="{FF2B5EF4-FFF2-40B4-BE49-F238E27FC236}">
                    <a16:creationId xmlns:a16="http://schemas.microsoft.com/office/drawing/2014/main" id="{18F25464-03E7-452A-AB1F-CB474EDE64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1114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104" name="Image 103">
                <a:extLst>
                  <a:ext uri="{FF2B5EF4-FFF2-40B4-BE49-F238E27FC236}">
                    <a16:creationId xmlns:a16="http://schemas.microsoft.com/office/drawing/2014/main" id="{31545A53-D386-290C-01AB-50D2E0E55B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6971771" y="501573"/>
                <a:ext cx="1250046" cy="1457060"/>
              </a:xfrm>
              <a:prstGeom prst="rect">
                <a:avLst/>
              </a:prstGeom>
            </p:spPr>
          </p:pic>
        </p:grpSp>
        <p:grpSp>
          <p:nvGrpSpPr>
            <p:cNvPr id="88" name="Groupe 87">
              <a:extLst>
                <a:ext uri="{FF2B5EF4-FFF2-40B4-BE49-F238E27FC236}">
                  <a16:creationId xmlns:a16="http://schemas.microsoft.com/office/drawing/2014/main" id="{F1B53BB4-AD24-2A59-BC29-634B7FEBB798}"/>
                </a:ext>
              </a:extLst>
            </p:cNvPr>
            <p:cNvGrpSpPr/>
            <p:nvPr/>
          </p:nvGrpSpPr>
          <p:grpSpPr>
            <a:xfrm>
              <a:off x="8775671" y="3098973"/>
              <a:ext cx="1528058" cy="993674"/>
              <a:chOff x="6971771" y="501573"/>
              <a:chExt cx="2240646" cy="1457060"/>
            </a:xfrm>
          </p:grpSpPr>
          <p:pic>
            <p:nvPicPr>
              <p:cNvPr id="89" name="Image 88">
                <a:extLst>
                  <a:ext uri="{FF2B5EF4-FFF2-40B4-BE49-F238E27FC236}">
                    <a16:creationId xmlns:a16="http://schemas.microsoft.com/office/drawing/2014/main" id="{E6763229-30FE-B1EC-602A-BDCDD34ECF8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9623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90" name="Image 89">
                <a:extLst>
                  <a:ext uri="{FF2B5EF4-FFF2-40B4-BE49-F238E27FC236}">
                    <a16:creationId xmlns:a16="http://schemas.microsoft.com/office/drawing/2014/main" id="{BBF205BC-CF7F-5EF9-8F1E-7A03FDF38F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8226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91" name="Image 90">
                <a:extLst>
                  <a:ext uri="{FF2B5EF4-FFF2-40B4-BE49-F238E27FC236}">
                    <a16:creationId xmlns:a16="http://schemas.microsoft.com/office/drawing/2014/main" id="{8699AB5E-5D70-CF35-5ACF-B0CA88DC0F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6702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92" name="Image 91">
                <a:extLst>
                  <a:ext uri="{FF2B5EF4-FFF2-40B4-BE49-F238E27FC236}">
                    <a16:creationId xmlns:a16="http://schemas.microsoft.com/office/drawing/2014/main" id="{C94B13D2-917D-0723-6CC7-82A70782C9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530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93" name="Image 92">
                <a:extLst>
                  <a:ext uri="{FF2B5EF4-FFF2-40B4-BE49-F238E27FC236}">
                    <a16:creationId xmlns:a16="http://schemas.microsoft.com/office/drawing/2014/main" id="{7C61BA2C-AAE8-0D5F-E00D-BCAC102559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403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94" name="Image 93">
                <a:extLst>
                  <a:ext uri="{FF2B5EF4-FFF2-40B4-BE49-F238E27FC236}">
                    <a16:creationId xmlns:a16="http://schemas.microsoft.com/office/drawing/2014/main" id="{39FC614F-5F6F-35A0-F6A0-A4653837E6E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2638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95" name="Image 94">
                <a:extLst>
                  <a:ext uri="{FF2B5EF4-FFF2-40B4-BE49-F238E27FC236}">
                    <a16:creationId xmlns:a16="http://schemas.microsoft.com/office/drawing/2014/main" id="{A6FDDACB-6874-944E-2ADB-18A7646D2AA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1114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96" name="Image 95">
                <a:extLst>
                  <a:ext uri="{FF2B5EF4-FFF2-40B4-BE49-F238E27FC236}">
                    <a16:creationId xmlns:a16="http://schemas.microsoft.com/office/drawing/2014/main" id="{B2BB6DAD-F774-9E1B-A893-04A05B971BE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6971771" y="501573"/>
                <a:ext cx="1250046" cy="1457060"/>
              </a:xfrm>
              <a:prstGeom prst="rect">
                <a:avLst/>
              </a:prstGeom>
            </p:spPr>
          </p:pic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88C02239-4F27-51BD-71A3-FB3631D98AF5}"/>
                </a:ext>
              </a:extLst>
            </p:cNvPr>
            <p:cNvGrpSpPr/>
            <p:nvPr/>
          </p:nvGrpSpPr>
          <p:grpSpPr>
            <a:xfrm>
              <a:off x="7988271" y="2133599"/>
              <a:ext cx="1528058" cy="993674"/>
              <a:chOff x="6971771" y="501573"/>
              <a:chExt cx="2240646" cy="1457060"/>
            </a:xfrm>
          </p:grpSpPr>
          <p:pic>
            <p:nvPicPr>
              <p:cNvPr id="14" name="Image 13">
                <a:extLst>
                  <a:ext uri="{FF2B5EF4-FFF2-40B4-BE49-F238E27FC236}">
                    <a16:creationId xmlns:a16="http://schemas.microsoft.com/office/drawing/2014/main" id="{81681A06-3A55-6CEE-4FE8-63B1C8B9E4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9623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24" name="Image 23">
                <a:extLst>
                  <a:ext uri="{FF2B5EF4-FFF2-40B4-BE49-F238E27FC236}">
                    <a16:creationId xmlns:a16="http://schemas.microsoft.com/office/drawing/2014/main" id="{933AEBC3-CCBF-B857-EE0C-7E73BB21467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8226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25" name="Image 24">
                <a:extLst>
                  <a:ext uri="{FF2B5EF4-FFF2-40B4-BE49-F238E27FC236}">
                    <a16:creationId xmlns:a16="http://schemas.microsoft.com/office/drawing/2014/main" id="{8A4F211F-16B7-AAE8-902B-09FBF290FB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6702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26" name="Image 25">
                <a:extLst>
                  <a:ext uri="{FF2B5EF4-FFF2-40B4-BE49-F238E27FC236}">
                    <a16:creationId xmlns:a16="http://schemas.microsoft.com/office/drawing/2014/main" id="{BC0EC681-051A-CD75-95F2-BD38C2B18E8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530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27" name="Image 26">
                <a:extLst>
                  <a:ext uri="{FF2B5EF4-FFF2-40B4-BE49-F238E27FC236}">
                    <a16:creationId xmlns:a16="http://schemas.microsoft.com/office/drawing/2014/main" id="{53E1811D-4443-C591-2B57-B36AAD2F9DA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403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28" name="Image 27">
                <a:extLst>
                  <a:ext uri="{FF2B5EF4-FFF2-40B4-BE49-F238E27FC236}">
                    <a16:creationId xmlns:a16="http://schemas.microsoft.com/office/drawing/2014/main" id="{E7A694A3-BFBA-C22A-4035-18E9CA9ACD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2638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29" name="Image 28">
                <a:extLst>
                  <a:ext uri="{FF2B5EF4-FFF2-40B4-BE49-F238E27FC236}">
                    <a16:creationId xmlns:a16="http://schemas.microsoft.com/office/drawing/2014/main" id="{45125E7C-65FC-3D3F-1659-A8F2DCE1E8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1114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30" name="Image 29">
                <a:extLst>
                  <a:ext uri="{FF2B5EF4-FFF2-40B4-BE49-F238E27FC236}">
                    <a16:creationId xmlns:a16="http://schemas.microsoft.com/office/drawing/2014/main" id="{719F0126-15FB-3DE7-C84D-296C9803978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6971771" y="501573"/>
                <a:ext cx="1250046" cy="1457060"/>
              </a:xfrm>
              <a:prstGeom prst="rect">
                <a:avLst/>
              </a:prstGeom>
            </p:spPr>
          </p:pic>
        </p:grpSp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90E6CB40-455A-D0A9-9090-2A070C747426}"/>
                </a:ext>
              </a:extLst>
            </p:cNvPr>
            <p:cNvGrpSpPr/>
            <p:nvPr/>
          </p:nvGrpSpPr>
          <p:grpSpPr>
            <a:xfrm>
              <a:off x="7988271" y="4065012"/>
              <a:ext cx="1528058" cy="993674"/>
              <a:chOff x="6971771" y="501573"/>
              <a:chExt cx="2240646" cy="1457060"/>
            </a:xfrm>
          </p:grpSpPr>
          <p:pic>
            <p:nvPicPr>
              <p:cNvPr id="42" name="Image 41">
                <a:extLst>
                  <a:ext uri="{FF2B5EF4-FFF2-40B4-BE49-F238E27FC236}">
                    <a16:creationId xmlns:a16="http://schemas.microsoft.com/office/drawing/2014/main" id="{5747E932-495B-F321-DCCD-D67DB03C84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9623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43" name="Image 42">
                <a:extLst>
                  <a:ext uri="{FF2B5EF4-FFF2-40B4-BE49-F238E27FC236}">
                    <a16:creationId xmlns:a16="http://schemas.microsoft.com/office/drawing/2014/main" id="{58DDA969-17D0-09AA-3DD7-525A65678CF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8226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44" name="Image 43">
                <a:extLst>
                  <a:ext uri="{FF2B5EF4-FFF2-40B4-BE49-F238E27FC236}">
                    <a16:creationId xmlns:a16="http://schemas.microsoft.com/office/drawing/2014/main" id="{C855B73D-F98A-A751-0B08-AF4C01ECB6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6702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45" name="Image 44">
                <a:extLst>
                  <a:ext uri="{FF2B5EF4-FFF2-40B4-BE49-F238E27FC236}">
                    <a16:creationId xmlns:a16="http://schemas.microsoft.com/office/drawing/2014/main" id="{4AB94684-F120-FE6F-49E0-CDCC007C7F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530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46" name="Image 45">
                <a:extLst>
                  <a:ext uri="{FF2B5EF4-FFF2-40B4-BE49-F238E27FC236}">
                    <a16:creationId xmlns:a16="http://schemas.microsoft.com/office/drawing/2014/main" id="{EC204A66-FBC4-BC87-D600-23D844E543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403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47" name="Image 46">
                <a:extLst>
                  <a:ext uri="{FF2B5EF4-FFF2-40B4-BE49-F238E27FC236}">
                    <a16:creationId xmlns:a16="http://schemas.microsoft.com/office/drawing/2014/main" id="{A4753E4E-A157-7C68-D284-C2D3D5D8255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2638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48" name="Image 47">
                <a:extLst>
                  <a:ext uri="{FF2B5EF4-FFF2-40B4-BE49-F238E27FC236}">
                    <a16:creationId xmlns:a16="http://schemas.microsoft.com/office/drawing/2014/main" id="{D537A832-C257-3E35-F0D9-D5197B4E32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1114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49" name="Image 48">
                <a:extLst>
                  <a:ext uri="{FF2B5EF4-FFF2-40B4-BE49-F238E27FC236}">
                    <a16:creationId xmlns:a16="http://schemas.microsoft.com/office/drawing/2014/main" id="{C4130B5F-BB1F-B35A-07F3-ADD94CC949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6971771" y="501573"/>
                <a:ext cx="1250046" cy="1457060"/>
              </a:xfrm>
              <a:prstGeom prst="rect">
                <a:avLst/>
              </a:prstGeom>
            </p:spPr>
          </p:pic>
        </p:grpSp>
        <p:pic>
          <p:nvPicPr>
            <p:cNvPr id="33" name="Image 32">
              <a:extLst>
                <a:ext uri="{FF2B5EF4-FFF2-40B4-BE49-F238E27FC236}">
                  <a16:creationId xmlns:a16="http://schemas.microsoft.com/office/drawing/2014/main" id="{96D368A4-9F2B-953E-803A-EEEA5B15C4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8663833" y="3103636"/>
              <a:ext cx="852497" cy="993674"/>
            </a:xfrm>
            <a:prstGeom prst="rect">
              <a:avLst/>
            </a:prstGeom>
          </p:spPr>
        </p:pic>
        <p:pic>
          <p:nvPicPr>
            <p:cNvPr id="34" name="Image 33">
              <a:extLst>
                <a:ext uri="{FF2B5EF4-FFF2-40B4-BE49-F238E27FC236}">
                  <a16:creationId xmlns:a16="http://schemas.microsoft.com/office/drawing/2014/main" id="{CFD04AF9-2885-AD7B-9E5C-D97E4418300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8568561" y="3103636"/>
              <a:ext cx="852497" cy="993674"/>
            </a:xfrm>
            <a:prstGeom prst="rect">
              <a:avLst/>
            </a:prstGeom>
          </p:spPr>
        </p:pic>
        <p:pic>
          <p:nvPicPr>
            <p:cNvPr id="35" name="Image 34">
              <a:extLst>
                <a:ext uri="{FF2B5EF4-FFF2-40B4-BE49-F238E27FC236}">
                  <a16:creationId xmlns:a16="http://schemas.microsoft.com/office/drawing/2014/main" id="{751A7284-CE75-1096-1F9B-E7EFA492C0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8464629" y="3103636"/>
              <a:ext cx="852497" cy="993674"/>
            </a:xfrm>
            <a:prstGeom prst="rect">
              <a:avLst/>
            </a:prstGeom>
          </p:spPr>
        </p:pic>
        <p:pic>
          <p:nvPicPr>
            <p:cNvPr id="36" name="Image 35">
              <a:extLst>
                <a:ext uri="{FF2B5EF4-FFF2-40B4-BE49-F238E27FC236}">
                  <a16:creationId xmlns:a16="http://schemas.microsoft.com/office/drawing/2014/main" id="{5F050A47-AD17-5DE2-3B81-9B4512BF79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8369357" y="3103636"/>
              <a:ext cx="852497" cy="993674"/>
            </a:xfrm>
            <a:prstGeom prst="rect">
              <a:avLst/>
            </a:prstGeom>
          </p:spPr>
        </p:pic>
        <p:pic>
          <p:nvPicPr>
            <p:cNvPr id="37" name="Image 36">
              <a:extLst>
                <a:ext uri="{FF2B5EF4-FFF2-40B4-BE49-F238E27FC236}">
                  <a16:creationId xmlns:a16="http://schemas.microsoft.com/office/drawing/2014/main" id="{EB156415-EAA4-1DD8-90C2-E189A2AA797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8282747" y="3103636"/>
              <a:ext cx="852497" cy="993674"/>
            </a:xfrm>
            <a:prstGeom prst="rect">
              <a:avLst/>
            </a:prstGeom>
          </p:spPr>
        </p:pic>
        <p:grpSp>
          <p:nvGrpSpPr>
            <p:cNvPr id="21" name="Groupe 20">
              <a:extLst>
                <a:ext uri="{FF2B5EF4-FFF2-40B4-BE49-F238E27FC236}">
                  <a16:creationId xmlns:a16="http://schemas.microsoft.com/office/drawing/2014/main" id="{2BA19072-16F3-8B3A-8465-C3F47227236D}"/>
                </a:ext>
              </a:extLst>
            </p:cNvPr>
            <p:cNvGrpSpPr/>
            <p:nvPr/>
          </p:nvGrpSpPr>
          <p:grpSpPr>
            <a:xfrm rot="794998">
              <a:off x="8795804" y="3000201"/>
              <a:ext cx="852497" cy="993674"/>
              <a:chOff x="7962371" y="501573"/>
              <a:chExt cx="1250046" cy="1457060"/>
            </a:xfrm>
          </p:grpSpPr>
          <p:pic>
            <p:nvPicPr>
              <p:cNvPr id="22" name="Image 21">
                <a:extLst>
                  <a:ext uri="{FF2B5EF4-FFF2-40B4-BE49-F238E27FC236}">
                    <a16:creationId xmlns:a16="http://schemas.microsoft.com/office/drawing/2014/main" id="{8329F105-DC8B-5F08-56A7-DC9F661AAD4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79623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23" name="Image 22">
                <a:extLst>
                  <a:ext uri="{FF2B5EF4-FFF2-40B4-BE49-F238E27FC236}">
                    <a16:creationId xmlns:a16="http://schemas.microsoft.com/office/drawing/2014/main" id="{88C9F6C2-E829-A8A9-FAFB-B6D2CD352F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42968" y="1492098"/>
                <a:ext cx="349981" cy="349981"/>
              </a:xfrm>
              <a:prstGeom prst="rect">
                <a:avLst/>
              </a:prstGeom>
            </p:spPr>
          </p:pic>
        </p:grpSp>
        <p:pic>
          <p:nvPicPr>
            <p:cNvPr id="39" name="Image 38">
              <a:extLst>
                <a:ext uri="{FF2B5EF4-FFF2-40B4-BE49-F238E27FC236}">
                  <a16:creationId xmlns:a16="http://schemas.microsoft.com/office/drawing/2014/main" id="{0BC15BBC-139E-2D17-00B4-AE317C5561F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8083543" y="3103636"/>
              <a:ext cx="852497" cy="993674"/>
            </a:xfrm>
            <a:prstGeom prst="rect">
              <a:avLst/>
            </a:prstGeom>
          </p:spPr>
        </p:pic>
        <p:pic>
          <p:nvPicPr>
            <p:cNvPr id="40" name="Image 39">
              <a:extLst>
                <a:ext uri="{FF2B5EF4-FFF2-40B4-BE49-F238E27FC236}">
                  <a16:creationId xmlns:a16="http://schemas.microsoft.com/office/drawing/2014/main" id="{1BE847DB-85EF-6335-3F2A-CCB0E8F3AD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7988271" y="3103636"/>
              <a:ext cx="852497" cy="993674"/>
            </a:xfrm>
            <a:prstGeom prst="rect">
              <a:avLst/>
            </a:prstGeom>
          </p:spPr>
        </p:pic>
        <p:grpSp>
          <p:nvGrpSpPr>
            <p:cNvPr id="56" name="Groupe 55">
              <a:extLst>
                <a:ext uri="{FF2B5EF4-FFF2-40B4-BE49-F238E27FC236}">
                  <a16:creationId xmlns:a16="http://schemas.microsoft.com/office/drawing/2014/main" id="{E506F14E-442C-8EB0-FFBF-CAAE5C9CA54C}"/>
                </a:ext>
              </a:extLst>
            </p:cNvPr>
            <p:cNvGrpSpPr/>
            <p:nvPr/>
          </p:nvGrpSpPr>
          <p:grpSpPr>
            <a:xfrm>
              <a:off x="7226271" y="2133599"/>
              <a:ext cx="1528058" cy="993674"/>
              <a:chOff x="6971771" y="501573"/>
              <a:chExt cx="2240646" cy="1457060"/>
            </a:xfrm>
          </p:grpSpPr>
          <p:pic>
            <p:nvPicPr>
              <p:cNvPr id="57" name="Image 56">
                <a:extLst>
                  <a:ext uri="{FF2B5EF4-FFF2-40B4-BE49-F238E27FC236}">
                    <a16:creationId xmlns:a16="http://schemas.microsoft.com/office/drawing/2014/main" id="{230B05CA-7A0B-E349-D795-AD43ED08046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9623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58" name="Image 57">
                <a:extLst>
                  <a:ext uri="{FF2B5EF4-FFF2-40B4-BE49-F238E27FC236}">
                    <a16:creationId xmlns:a16="http://schemas.microsoft.com/office/drawing/2014/main" id="{88BE1E16-D241-9990-D999-8AA5F84261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8226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59" name="Image 58">
                <a:extLst>
                  <a:ext uri="{FF2B5EF4-FFF2-40B4-BE49-F238E27FC236}">
                    <a16:creationId xmlns:a16="http://schemas.microsoft.com/office/drawing/2014/main" id="{6B33BFCD-2C04-FC4F-D7C9-7EFB33E20C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6702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60" name="Image 59">
                <a:extLst>
                  <a:ext uri="{FF2B5EF4-FFF2-40B4-BE49-F238E27FC236}">
                    <a16:creationId xmlns:a16="http://schemas.microsoft.com/office/drawing/2014/main" id="{30C58D35-4079-12D7-E36C-DE07CBBDE1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530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61" name="Image 60">
                <a:extLst>
                  <a:ext uri="{FF2B5EF4-FFF2-40B4-BE49-F238E27FC236}">
                    <a16:creationId xmlns:a16="http://schemas.microsoft.com/office/drawing/2014/main" id="{27B4D3AF-0DD2-2EC1-9C9B-CAC7608399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403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62" name="Image 61">
                <a:extLst>
                  <a:ext uri="{FF2B5EF4-FFF2-40B4-BE49-F238E27FC236}">
                    <a16:creationId xmlns:a16="http://schemas.microsoft.com/office/drawing/2014/main" id="{EED30AEF-A278-F0C9-1B6A-08F682F74B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2638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63" name="Image 62">
                <a:extLst>
                  <a:ext uri="{FF2B5EF4-FFF2-40B4-BE49-F238E27FC236}">
                    <a16:creationId xmlns:a16="http://schemas.microsoft.com/office/drawing/2014/main" id="{B90E2EF2-1FC1-4348-720F-BA08A2EBCAB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1114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64" name="Image 63">
                <a:extLst>
                  <a:ext uri="{FF2B5EF4-FFF2-40B4-BE49-F238E27FC236}">
                    <a16:creationId xmlns:a16="http://schemas.microsoft.com/office/drawing/2014/main" id="{A1CFDECA-72B8-0559-6DEE-5958EAE1D2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6971771" y="501573"/>
                <a:ext cx="1250046" cy="1457060"/>
              </a:xfrm>
              <a:prstGeom prst="rect">
                <a:avLst/>
              </a:prstGeom>
            </p:spPr>
          </p:pic>
        </p:grpSp>
        <p:grpSp>
          <p:nvGrpSpPr>
            <p:cNvPr id="65" name="Groupe 64">
              <a:extLst>
                <a:ext uri="{FF2B5EF4-FFF2-40B4-BE49-F238E27FC236}">
                  <a16:creationId xmlns:a16="http://schemas.microsoft.com/office/drawing/2014/main" id="{4568C3BB-7995-8DBB-E260-B10EB0565C68}"/>
                </a:ext>
              </a:extLst>
            </p:cNvPr>
            <p:cNvGrpSpPr/>
            <p:nvPr/>
          </p:nvGrpSpPr>
          <p:grpSpPr>
            <a:xfrm>
              <a:off x="7226271" y="4065012"/>
              <a:ext cx="1528058" cy="993674"/>
              <a:chOff x="6971771" y="501573"/>
              <a:chExt cx="2240646" cy="1457060"/>
            </a:xfrm>
          </p:grpSpPr>
          <p:pic>
            <p:nvPicPr>
              <p:cNvPr id="66" name="Image 65">
                <a:extLst>
                  <a:ext uri="{FF2B5EF4-FFF2-40B4-BE49-F238E27FC236}">
                    <a16:creationId xmlns:a16="http://schemas.microsoft.com/office/drawing/2014/main" id="{E321EA84-F343-7DF5-D950-88340E1C22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9623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67" name="Image 66">
                <a:extLst>
                  <a:ext uri="{FF2B5EF4-FFF2-40B4-BE49-F238E27FC236}">
                    <a16:creationId xmlns:a16="http://schemas.microsoft.com/office/drawing/2014/main" id="{5D36E343-537D-E671-169B-CA0625311A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8226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68" name="Image 67">
                <a:extLst>
                  <a:ext uri="{FF2B5EF4-FFF2-40B4-BE49-F238E27FC236}">
                    <a16:creationId xmlns:a16="http://schemas.microsoft.com/office/drawing/2014/main" id="{54789933-0174-336E-EDA0-DFC6195893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6702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69" name="Image 68">
                <a:extLst>
                  <a:ext uri="{FF2B5EF4-FFF2-40B4-BE49-F238E27FC236}">
                    <a16:creationId xmlns:a16="http://schemas.microsoft.com/office/drawing/2014/main" id="{37EF7F24-047F-3B72-192E-7D388A98497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530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70" name="Image 69">
                <a:extLst>
                  <a:ext uri="{FF2B5EF4-FFF2-40B4-BE49-F238E27FC236}">
                    <a16:creationId xmlns:a16="http://schemas.microsoft.com/office/drawing/2014/main" id="{0C1B583A-B4CC-F2E7-CE6A-8127C0F666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403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71" name="Image 70">
                <a:extLst>
                  <a:ext uri="{FF2B5EF4-FFF2-40B4-BE49-F238E27FC236}">
                    <a16:creationId xmlns:a16="http://schemas.microsoft.com/office/drawing/2014/main" id="{43A3C469-13AF-8887-EC3C-BA6EBF2F64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2638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72" name="Image 71">
                <a:extLst>
                  <a:ext uri="{FF2B5EF4-FFF2-40B4-BE49-F238E27FC236}">
                    <a16:creationId xmlns:a16="http://schemas.microsoft.com/office/drawing/2014/main" id="{3536E820-6E93-B495-07CD-664920D846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1114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73" name="Image 72">
                <a:extLst>
                  <a:ext uri="{FF2B5EF4-FFF2-40B4-BE49-F238E27FC236}">
                    <a16:creationId xmlns:a16="http://schemas.microsoft.com/office/drawing/2014/main" id="{50784281-3798-F77D-1088-4F2339C2B5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6971771" y="501573"/>
                <a:ext cx="1250046" cy="1457060"/>
              </a:xfrm>
              <a:prstGeom prst="rect">
                <a:avLst/>
              </a:prstGeom>
            </p:spPr>
          </p:pic>
        </p:grpSp>
        <p:grpSp>
          <p:nvGrpSpPr>
            <p:cNvPr id="74" name="Groupe 73">
              <a:extLst>
                <a:ext uri="{FF2B5EF4-FFF2-40B4-BE49-F238E27FC236}">
                  <a16:creationId xmlns:a16="http://schemas.microsoft.com/office/drawing/2014/main" id="{93148C24-0CA6-D168-8124-D33FAEBC787C}"/>
                </a:ext>
              </a:extLst>
            </p:cNvPr>
            <p:cNvGrpSpPr/>
            <p:nvPr/>
          </p:nvGrpSpPr>
          <p:grpSpPr>
            <a:xfrm>
              <a:off x="7226271" y="3098973"/>
              <a:ext cx="1528058" cy="993674"/>
              <a:chOff x="6971771" y="501573"/>
              <a:chExt cx="2240646" cy="1457060"/>
            </a:xfrm>
          </p:grpSpPr>
          <p:pic>
            <p:nvPicPr>
              <p:cNvPr id="75" name="Image 74">
                <a:extLst>
                  <a:ext uri="{FF2B5EF4-FFF2-40B4-BE49-F238E27FC236}">
                    <a16:creationId xmlns:a16="http://schemas.microsoft.com/office/drawing/2014/main" id="{1F8CEF21-3157-7402-EF7F-E81D300B1AC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9623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76" name="Image 75">
                <a:extLst>
                  <a:ext uri="{FF2B5EF4-FFF2-40B4-BE49-F238E27FC236}">
                    <a16:creationId xmlns:a16="http://schemas.microsoft.com/office/drawing/2014/main" id="{81DEE159-5D69-BC72-ABA2-1B24C99BCF2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8226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77" name="Image 76">
                <a:extLst>
                  <a:ext uri="{FF2B5EF4-FFF2-40B4-BE49-F238E27FC236}">
                    <a16:creationId xmlns:a16="http://schemas.microsoft.com/office/drawing/2014/main" id="{20CCA927-D4C1-B7B9-B483-8D4D0D5CB9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6702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78" name="Image 77">
                <a:extLst>
                  <a:ext uri="{FF2B5EF4-FFF2-40B4-BE49-F238E27FC236}">
                    <a16:creationId xmlns:a16="http://schemas.microsoft.com/office/drawing/2014/main" id="{8AC555B4-14B0-1AF2-8AA2-5293C53B1B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530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79" name="Image 78">
                <a:extLst>
                  <a:ext uri="{FF2B5EF4-FFF2-40B4-BE49-F238E27FC236}">
                    <a16:creationId xmlns:a16="http://schemas.microsoft.com/office/drawing/2014/main" id="{389C2005-5ACD-1A1A-F51F-0F18C55BCF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4035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80" name="Image 79">
                <a:extLst>
                  <a:ext uri="{FF2B5EF4-FFF2-40B4-BE49-F238E27FC236}">
                    <a16:creationId xmlns:a16="http://schemas.microsoft.com/office/drawing/2014/main" id="{2107FB53-ADAB-D223-4DEF-ADE98135CB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2638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81" name="Image 80">
                <a:extLst>
                  <a:ext uri="{FF2B5EF4-FFF2-40B4-BE49-F238E27FC236}">
                    <a16:creationId xmlns:a16="http://schemas.microsoft.com/office/drawing/2014/main" id="{20F2BB28-9A53-CDBF-5F3E-6E50CF72063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7111471" y="501573"/>
                <a:ext cx="1250046" cy="1457060"/>
              </a:xfrm>
              <a:prstGeom prst="rect">
                <a:avLst/>
              </a:prstGeom>
            </p:spPr>
          </p:pic>
          <p:pic>
            <p:nvPicPr>
              <p:cNvPr id="82" name="Image 81">
                <a:extLst>
                  <a:ext uri="{FF2B5EF4-FFF2-40B4-BE49-F238E27FC236}">
                    <a16:creationId xmlns:a16="http://schemas.microsoft.com/office/drawing/2014/main" id="{4447017C-50D8-9022-3925-6538029054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6971771" y="501573"/>
                <a:ext cx="1250046" cy="1457060"/>
              </a:xfrm>
              <a:prstGeom prst="rect">
                <a:avLst/>
              </a:prstGeom>
            </p:spPr>
          </p:pic>
        </p:grpSp>
        <p:grpSp>
          <p:nvGrpSpPr>
            <p:cNvPr id="5" name="Groupe 4">
              <a:extLst>
                <a:ext uri="{FF2B5EF4-FFF2-40B4-BE49-F238E27FC236}">
                  <a16:creationId xmlns:a16="http://schemas.microsoft.com/office/drawing/2014/main" id="{29F2D368-EC01-4227-FEA5-75FD43F3F071}"/>
                </a:ext>
              </a:extLst>
            </p:cNvPr>
            <p:cNvGrpSpPr/>
            <p:nvPr/>
          </p:nvGrpSpPr>
          <p:grpSpPr>
            <a:xfrm>
              <a:off x="10134698" y="2576474"/>
              <a:ext cx="1131150" cy="1604971"/>
              <a:chOff x="4819935" y="1227630"/>
              <a:chExt cx="1885216" cy="2674902"/>
            </a:xfrm>
          </p:grpSpPr>
          <p:pic>
            <p:nvPicPr>
              <p:cNvPr id="6" name="Image 5" descr="Une image contenant texte, signe&#10;&#10;Description générée automatiquement">
                <a:extLst>
                  <a:ext uri="{FF2B5EF4-FFF2-40B4-BE49-F238E27FC236}">
                    <a16:creationId xmlns:a16="http://schemas.microsoft.com/office/drawing/2014/main" id="{FF66DB6A-3AD5-255E-F364-130DC8EE3F8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19935" y="2177261"/>
                <a:ext cx="1374018" cy="1725271"/>
              </a:xfrm>
              <a:prstGeom prst="rect">
                <a:avLst/>
              </a:prstGeom>
            </p:spPr>
          </p:pic>
          <p:pic>
            <p:nvPicPr>
              <p:cNvPr id="7" name="Image 6">
                <a:extLst>
                  <a:ext uri="{FF2B5EF4-FFF2-40B4-BE49-F238E27FC236}">
                    <a16:creationId xmlns:a16="http://schemas.microsoft.com/office/drawing/2014/main" id="{8D5F4E2A-D176-CDD6-40E9-DC0166A72C6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455105" y="1227630"/>
                <a:ext cx="1250046" cy="1250046"/>
              </a:xfrm>
              <a:prstGeom prst="rect">
                <a:avLst/>
              </a:prstGeom>
            </p:spPr>
          </p:pic>
          <p:pic>
            <p:nvPicPr>
              <p:cNvPr id="8" name="Image 7">
                <a:extLst>
                  <a:ext uri="{FF2B5EF4-FFF2-40B4-BE49-F238E27FC236}">
                    <a16:creationId xmlns:a16="http://schemas.microsoft.com/office/drawing/2014/main" id="{34B19036-E0D5-C356-4854-A1D7011FB6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71392" y="1528045"/>
                <a:ext cx="649216" cy="649216"/>
              </a:xfrm>
              <a:prstGeom prst="rect">
                <a:avLst/>
              </a:prstGeom>
            </p:spPr>
          </p:pic>
        </p:grpSp>
        <p:pic>
          <p:nvPicPr>
            <p:cNvPr id="55" name="Image 54">
              <a:extLst>
                <a:ext uri="{FF2B5EF4-FFF2-40B4-BE49-F238E27FC236}">
                  <a16:creationId xmlns:a16="http://schemas.microsoft.com/office/drawing/2014/main" id="{331159DE-B7F1-1D12-F1F7-1A58E3AFAD1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959124" y="2960644"/>
              <a:ext cx="570885" cy="409218"/>
            </a:xfrm>
            <a:prstGeom prst="rect">
              <a:avLst/>
            </a:prstGeom>
          </p:spPr>
        </p:pic>
      </p:grpSp>
      <p:sp>
        <p:nvSpPr>
          <p:cNvPr id="3" name="Titre 1">
            <a:extLst>
              <a:ext uri="{FF2B5EF4-FFF2-40B4-BE49-F238E27FC236}">
                <a16:creationId xmlns:a16="http://schemas.microsoft.com/office/drawing/2014/main" id="{1469ECDB-0634-8A7F-31D3-855F3A0892A1}"/>
              </a:ext>
            </a:extLst>
          </p:cNvPr>
          <p:cNvSpPr txBox="1">
            <a:spLocks/>
          </p:cNvSpPr>
          <p:nvPr/>
        </p:nvSpPr>
        <p:spPr>
          <a:xfrm>
            <a:off x="838200" y="1248704"/>
            <a:ext cx="10515600" cy="86209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i="0" kern="120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spcBef>
                <a:spcPts val="1500"/>
              </a:spcBef>
            </a:pPr>
            <a:r>
              <a:rPr lang="en-GB" b="1"/>
              <a:t>Process change in the way we manage health records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84331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6A2D8C-166E-2006-1CF1-3AE1501D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Where the standards fit in the process map</a:t>
            </a:r>
            <a:endParaRPr lang="fr-FR" dirty="0"/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30CB4787-6AE6-77DB-756F-47B5DCB48417}"/>
              </a:ext>
            </a:extLst>
          </p:cNvPr>
          <p:cNvSpPr txBox="1"/>
          <p:nvPr/>
        </p:nvSpPr>
        <p:spPr>
          <a:xfrm>
            <a:off x="593308" y="5810288"/>
            <a:ext cx="103921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 err="1"/>
              <a:t>Readers</a:t>
            </a:r>
            <a:r>
              <a:rPr lang="fr-FR" dirty="0"/>
              <a:t> are </a:t>
            </a:r>
            <a:r>
              <a:rPr lang="fr-FR" dirty="0" err="1"/>
              <a:t>placed</a:t>
            </a:r>
            <a:r>
              <a:rPr lang="fr-FR" dirty="0"/>
              <a:t> at key locations </a:t>
            </a:r>
            <a:r>
              <a:rPr lang="fr-FR" dirty="0" err="1"/>
              <a:t>around</a:t>
            </a:r>
            <a:r>
              <a:rPr lang="fr-FR" dirty="0"/>
              <a:t> the </a:t>
            </a:r>
            <a:r>
              <a:rPr lang="fr-FR" dirty="0" err="1"/>
              <a:t>hospital</a:t>
            </a:r>
            <a:r>
              <a:rPr lang="fr-FR" dirty="0"/>
              <a:t> and show direction of </a:t>
            </a:r>
            <a:r>
              <a:rPr lang="fr-FR" dirty="0" err="1"/>
              <a:t>travel</a:t>
            </a:r>
            <a:r>
              <a:rPr lang="fr-FR" dirty="0"/>
              <a:t> as </a:t>
            </a:r>
            <a:r>
              <a:rPr lang="fr-FR" dirty="0" err="1"/>
              <a:t>well</a:t>
            </a:r>
            <a:r>
              <a:rPr lang="fr-FR" dirty="0"/>
              <a:t> as update the system as </a:t>
            </a:r>
            <a:r>
              <a:rPr lang="fr-FR" dirty="0" err="1"/>
              <a:t>it</a:t>
            </a:r>
            <a:r>
              <a:rPr lang="fr-FR" dirty="0"/>
              <a:t> moves.</a:t>
            </a:r>
          </a:p>
        </p:txBody>
      </p:sp>
      <p:grpSp>
        <p:nvGrpSpPr>
          <p:cNvPr id="81" name="Groupe 80">
            <a:extLst>
              <a:ext uri="{FF2B5EF4-FFF2-40B4-BE49-F238E27FC236}">
                <a16:creationId xmlns:a16="http://schemas.microsoft.com/office/drawing/2014/main" id="{958F8EC3-514E-D81E-4587-798D10BB896E}"/>
              </a:ext>
            </a:extLst>
          </p:cNvPr>
          <p:cNvGrpSpPr/>
          <p:nvPr/>
        </p:nvGrpSpPr>
        <p:grpSpPr>
          <a:xfrm>
            <a:off x="1431485" y="1745908"/>
            <a:ext cx="9488708" cy="3758283"/>
            <a:chOff x="404592" y="1162219"/>
            <a:chExt cx="11382815" cy="4508500"/>
          </a:xfrm>
        </p:grpSpPr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031F90D6-56A4-A2E4-C286-59CD4165DED5}"/>
                </a:ext>
              </a:extLst>
            </p:cNvPr>
            <p:cNvSpPr/>
            <p:nvPr/>
          </p:nvSpPr>
          <p:spPr>
            <a:xfrm>
              <a:off x="712542" y="2256378"/>
              <a:ext cx="6778216" cy="2901219"/>
            </a:xfrm>
            <a:prstGeom prst="triangle">
              <a:avLst>
                <a:gd name="adj" fmla="val 50529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4" name="Image 33">
              <a:extLst>
                <a:ext uri="{FF2B5EF4-FFF2-40B4-BE49-F238E27FC236}">
                  <a16:creationId xmlns:a16="http://schemas.microsoft.com/office/drawing/2014/main" id="{C9B401B8-F5D2-FA03-68E9-A421CBF60F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3462956" y="1829055"/>
              <a:ext cx="1300826" cy="1300825"/>
            </a:xfrm>
            <a:prstGeom prst="rect">
              <a:avLst/>
            </a:prstGeom>
          </p:spPr>
        </p:pic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A63655A8-BF7E-281B-8292-ED1ABADB7BDF}"/>
                </a:ext>
              </a:extLst>
            </p:cNvPr>
            <p:cNvSpPr/>
            <p:nvPr/>
          </p:nvSpPr>
          <p:spPr>
            <a:xfrm>
              <a:off x="4685232" y="2256378"/>
              <a:ext cx="6778216" cy="2901219"/>
            </a:xfrm>
            <a:prstGeom prst="triangle">
              <a:avLst>
                <a:gd name="adj" fmla="val 50529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43" name="Image 42">
              <a:extLst>
                <a:ext uri="{FF2B5EF4-FFF2-40B4-BE49-F238E27FC236}">
                  <a16:creationId xmlns:a16="http://schemas.microsoft.com/office/drawing/2014/main" id="{1BE041A3-7D5F-302B-1EC2-B48CC53395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>
              <a:off x="7435646" y="1829055"/>
              <a:ext cx="1300826" cy="1300825"/>
            </a:xfrm>
            <a:prstGeom prst="rect">
              <a:avLst/>
            </a:prstGeom>
          </p:spPr>
        </p:pic>
        <p:sp>
          <p:nvSpPr>
            <p:cNvPr id="44" name="Flèche vers la droite 43">
              <a:extLst>
                <a:ext uri="{FF2B5EF4-FFF2-40B4-BE49-F238E27FC236}">
                  <a16:creationId xmlns:a16="http://schemas.microsoft.com/office/drawing/2014/main" id="{5EDD60BF-4C56-4957-E3C7-C4AB90EAE709}"/>
                </a:ext>
              </a:extLst>
            </p:cNvPr>
            <p:cNvSpPr/>
            <p:nvPr/>
          </p:nvSpPr>
          <p:spPr>
            <a:xfrm>
              <a:off x="712545" y="4652293"/>
              <a:ext cx="10750903" cy="1001362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pic>
          <p:nvPicPr>
            <p:cNvPr id="50" name="Image 49">
              <a:extLst>
                <a:ext uri="{FF2B5EF4-FFF2-40B4-BE49-F238E27FC236}">
                  <a16:creationId xmlns:a16="http://schemas.microsoft.com/office/drawing/2014/main" id="{667852FF-4C0E-0F35-6589-A7ECFE1A728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04351" y="4315342"/>
              <a:ext cx="1148145" cy="1338287"/>
            </a:xfrm>
            <a:prstGeom prst="rect">
              <a:avLst/>
            </a:prstGeom>
          </p:spPr>
        </p:pic>
        <p:sp>
          <p:nvSpPr>
            <p:cNvPr id="57" name="Flèche vers la droite 56">
              <a:extLst>
                <a:ext uri="{FF2B5EF4-FFF2-40B4-BE49-F238E27FC236}">
                  <a16:creationId xmlns:a16="http://schemas.microsoft.com/office/drawing/2014/main" id="{50DABAA0-EAB5-E83F-010E-0265594772B2}"/>
                </a:ext>
              </a:extLst>
            </p:cNvPr>
            <p:cNvSpPr/>
            <p:nvPr/>
          </p:nvSpPr>
          <p:spPr>
            <a:xfrm>
              <a:off x="712545" y="4669357"/>
              <a:ext cx="4591806" cy="1001362"/>
            </a:xfrm>
            <a:prstGeom prst="right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cxnSp>
          <p:nvCxnSpPr>
            <p:cNvPr id="63" name="Connecteur en angle 62">
              <a:extLst>
                <a:ext uri="{FF2B5EF4-FFF2-40B4-BE49-F238E27FC236}">
                  <a16:creationId xmlns:a16="http://schemas.microsoft.com/office/drawing/2014/main" id="{245548A8-F2C0-6595-B3E7-583DDB4BC636}"/>
                </a:ext>
              </a:extLst>
            </p:cNvPr>
            <p:cNvCxnSpPr>
              <a:cxnSpLocks/>
              <a:stCxn id="34" idx="1"/>
              <a:endCxn id="43" idx="1"/>
            </p:cNvCxnSpPr>
            <p:nvPr/>
          </p:nvCxnSpPr>
          <p:spPr>
            <a:xfrm rot="5400000" flipH="1" flipV="1">
              <a:off x="6099712" y="-157289"/>
              <a:ext cx="16989" cy="3972690"/>
            </a:xfrm>
            <a:prstGeom prst="bentConnector3">
              <a:avLst>
                <a:gd name="adj1" fmla="val 1800000"/>
              </a:avLst>
            </a:prstGeom>
            <a:ln w="317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0" name="Image 69">
              <a:extLst>
                <a:ext uri="{FF2B5EF4-FFF2-40B4-BE49-F238E27FC236}">
                  <a16:creationId xmlns:a16="http://schemas.microsoft.com/office/drawing/2014/main" id="{CC19634C-08F9-7797-599F-7CC1DB6E30A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404592" y="4172494"/>
              <a:ext cx="696599" cy="1001360"/>
            </a:xfrm>
            <a:prstGeom prst="rect">
              <a:avLst/>
            </a:prstGeom>
          </p:spPr>
        </p:pic>
        <p:pic>
          <p:nvPicPr>
            <p:cNvPr id="71" name="Image 70">
              <a:extLst>
                <a:ext uri="{FF2B5EF4-FFF2-40B4-BE49-F238E27FC236}">
                  <a16:creationId xmlns:a16="http://schemas.microsoft.com/office/drawing/2014/main" id="{AD2752BA-C37F-FC72-90C1-1414E7F5288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1090808" y="4172494"/>
              <a:ext cx="696599" cy="1001360"/>
            </a:xfrm>
            <a:prstGeom prst="rect">
              <a:avLst/>
            </a:prstGeom>
          </p:spPr>
        </p:pic>
        <p:pic>
          <p:nvPicPr>
            <p:cNvPr id="76" name="Image 75">
              <a:extLst>
                <a:ext uri="{FF2B5EF4-FFF2-40B4-BE49-F238E27FC236}">
                  <a16:creationId xmlns:a16="http://schemas.microsoft.com/office/drawing/2014/main" id="{AF1E7BB6-4C23-253C-0218-7B92E7301CB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272017" y="1162219"/>
              <a:ext cx="1586532" cy="757208"/>
            </a:xfrm>
            <a:prstGeom prst="rect">
              <a:avLst/>
            </a:prstGeom>
          </p:spPr>
        </p:pic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D977D51A-7313-996B-1CA7-F407005997C2}"/>
                </a:ext>
              </a:extLst>
            </p:cNvPr>
            <p:cNvSpPr txBox="1"/>
            <p:nvPr/>
          </p:nvSpPr>
          <p:spPr>
            <a:xfrm>
              <a:off x="7361053" y="5009334"/>
              <a:ext cx="2669787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GB" sz="1200" dirty="0"/>
                <a:t>RFID Tag Path</a:t>
              </a:r>
            </a:p>
          </p:txBody>
        </p: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2E70727A-F964-D80C-B701-9FDB1071B89A}"/>
                </a:ext>
              </a:extLst>
            </p:cNvPr>
            <p:cNvSpPr txBox="1"/>
            <p:nvPr/>
          </p:nvSpPr>
          <p:spPr>
            <a:xfrm>
              <a:off x="1533978" y="5009334"/>
              <a:ext cx="2669787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GB" sz="1200" dirty="0"/>
                <a:t>Time</a:t>
              </a:r>
            </a:p>
          </p:txBody>
        </p:sp>
        <p:sp>
          <p:nvSpPr>
            <p:cNvPr id="72" name="ZoneTexte 71">
              <a:extLst>
                <a:ext uri="{FF2B5EF4-FFF2-40B4-BE49-F238E27FC236}">
                  <a16:creationId xmlns:a16="http://schemas.microsoft.com/office/drawing/2014/main" id="{66AFE8CA-6882-D757-9FA4-78F0E8C06F70}"/>
                </a:ext>
              </a:extLst>
            </p:cNvPr>
            <p:cNvSpPr txBox="1"/>
            <p:nvPr/>
          </p:nvSpPr>
          <p:spPr>
            <a:xfrm>
              <a:off x="2784875" y="3155664"/>
              <a:ext cx="2669787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GB" sz="1200" dirty="0"/>
                <a:t>Antenna A</a:t>
              </a:r>
            </a:p>
          </p:txBody>
        </p:sp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id="{4FCEB12E-EF22-DBB2-5245-DEEBAB513529}"/>
                </a:ext>
              </a:extLst>
            </p:cNvPr>
            <p:cNvSpPr txBox="1"/>
            <p:nvPr/>
          </p:nvSpPr>
          <p:spPr>
            <a:xfrm>
              <a:off x="6759658" y="3155664"/>
              <a:ext cx="2669787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GB" sz="1200" dirty="0"/>
                <a:t>Antenna B</a:t>
              </a:r>
            </a:p>
          </p:txBody>
        </p:sp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id="{91B09334-4F39-3044-50AB-67BE52FE5BA6}"/>
                </a:ext>
              </a:extLst>
            </p:cNvPr>
            <p:cNvSpPr txBox="1"/>
            <p:nvPr/>
          </p:nvSpPr>
          <p:spPr>
            <a:xfrm>
              <a:off x="4756355" y="2130351"/>
              <a:ext cx="2669787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/>
              <a:r>
                <a:rPr lang="en-GB" sz="1200" dirty="0"/>
                <a:t>Reader</a:t>
              </a:r>
            </a:p>
          </p:txBody>
        </p:sp>
        <p:pic>
          <p:nvPicPr>
            <p:cNvPr id="24" name="Image 23">
              <a:extLst>
                <a:ext uri="{FF2B5EF4-FFF2-40B4-BE49-F238E27FC236}">
                  <a16:creationId xmlns:a16="http://schemas.microsoft.com/office/drawing/2014/main" id="{1A006F73-A4DD-FE5A-9858-0B344450178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971730" y="4172494"/>
              <a:ext cx="696600" cy="1001362"/>
            </a:xfrm>
            <a:prstGeom prst="rect">
              <a:avLst/>
            </a:prstGeom>
          </p:spPr>
        </p:pic>
        <p:pic>
          <p:nvPicPr>
            <p:cNvPr id="51" name="Image 50">
              <a:extLst>
                <a:ext uri="{FF2B5EF4-FFF2-40B4-BE49-F238E27FC236}">
                  <a16:creationId xmlns:a16="http://schemas.microsoft.com/office/drawing/2014/main" id="{E2682446-A192-F32F-EFE5-3421C82BD1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l="5156" t="5769" r="5769" b="5157"/>
            <a:stretch/>
          </p:blipFill>
          <p:spPr>
            <a:xfrm>
              <a:off x="5061770" y="4267919"/>
              <a:ext cx="516520" cy="516519"/>
            </a:xfrm>
            <a:prstGeom prst="ellipse">
              <a:avLst/>
            </a:prstGeom>
          </p:spPr>
        </p:pic>
      </p:grpSp>
      <p:sp>
        <p:nvSpPr>
          <p:cNvPr id="3" name="Titre 1">
            <a:extLst>
              <a:ext uri="{FF2B5EF4-FFF2-40B4-BE49-F238E27FC236}">
                <a16:creationId xmlns:a16="http://schemas.microsoft.com/office/drawing/2014/main" id="{C9739EB0-CD16-5DCA-6A6B-DDFF4E8A3778}"/>
              </a:ext>
            </a:extLst>
          </p:cNvPr>
          <p:cNvSpPr txBox="1">
            <a:spLocks/>
          </p:cNvSpPr>
          <p:nvPr/>
        </p:nvSpPr>
        <p:spPr>
          <a:xfrm>
            <a:off x="838200" y="1238430"/>
            <a:ext cx="10515600" cy="86209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i="0" kern="120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 dirty="0"/>
              <a:t>How </a:t>
            </a:r>
            <a:r>
              <a:rPr lang="fr-FR" dirty="0" err="1"/>
              <a:t>does</a:t>
            </a:r>
            <a:r>
              <a:rPr lang="fr-FR" dirty="0"/>
              <a:t> </a:t>
            </a:r>
            <a:r>
              <a:rPr lang="fr-FR" dirty="0" err="1"/>
              <a:t>Tagging</a:t>
            </a:r>
            <a:r>
              <a:rPr lang="fr-FR" dirty="0"/>
              <a:t> Work?</a:t>
            </a:r>
          </a:p>
        </p:txBody>
      </p:sp>
    </p:spTree>
    <p:extLst>
      <p:ext uri="{BB962C8B-B14F-4D97-AF65-F5344CB8AC3E}">
        <p14:creationId xmlns:p14="http://schemas.microsoft.com/office/powerpoint/2010/main" val="3625758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066F2B70-4ADC-BBAA-4A7D-260B7339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714187-5723-0583-6A7D-6F5A20B6B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err="1"/>
              <a:t>Medical</a:t>
            </a:r>
            <a:r>
              <a:rPr lang="fr-FR" dirty="0"/>
              <a:t> records </a:t>
            </a:r>
            <a:r>
              <a:rPr lang="fr-FR" dirty="0" err="1"/>
              <a:t>available</a:t>
            </a:r>
            <a:r>
              <a:rPr lang="fr-FR" dirty="0"/>
              <a:t> at point of care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Data </a:t>
            </a:r>
            <a:r>
              <a:rPr lang="fr-FR" dirty="0" err="1"/>
              <a:t>driven</a:t>
            </a:r>
            <a:r>
              <a:rPr lang="fr-FR" dirty="0"/>
              <a:t> </a:t>
            </a:r>
            <a:r>
              <a:rPr lang="fr-FR" dirty="0" err="1"/>
              <a:t>decisions</a:t>
            </a: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err="1"/>
              <a:t>Released</a:t>
            </a:r>
            <a:r>
              <a:rPr lang="fr-FR" dirty="0"/>
              <a:t> time to care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err="1"/>
              <a:t>Improved</a:t>
            </a:r>
            <a:r>
              <a:rPr lang="fr-FR" dirty="0"/>
              <a:t> patient </a:t>
            </a:r>
            <a:r>
              <a:rPr lang="fr-FR" dirty="0" err="1"/>
              <a:t>safety</a:t>
            </a:r>
            <a:r>
              <a:rPr lang="fr-FR" dirty="0"/>
              <a:t> and </a:t>
            </a:r>
            <a:r>
              <a:rPr lang="fr-FR" dirty="0" err="1"/>
              <a:t>experience</a:t>
            </a:r>
            <a:endParaRPr lang="fr-FR" dirty="0"/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0A90517-1600-E2C2-A3BD-A2E3AEEA93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3973CE0-D378-7B3F-5902-6C4748D590C9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err="1"/>
              <a:t>Less</a:t>
            </a:r>
            <a:r>
              <a:rPr lang="fr-FR" dirty="0"/>
              <a:t> administrative </a:t>
            </a:r>
            <a:r>
              <a:rPr lang="fr-FR" dirty="0" err="1"/>
              <a:t>burden</a:t>
            </a: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err="1"/>
              <a:t>Improved</a:t>
            </a:r>
            <a:r>
              <a:rPr lang="fr-FR" dirty="0"/>
              <a:t> </a:t>
            </a:r>
            <a:r>
              <a:rPr lang="fr-FR" dirty="0" err="1"/>
              <a:t>space</a:t>
            </a:r>
            <a:r>
              <a:rPr lang="fr-FR" dirty="0"/>
              <a:t> </a:t>
            </a:r>
            <a:r>
              <a:rPr lang="fr-FR" dirty="0" err="1"/>
              <a:t>utilization</a:t>
            </a: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err="1"/>
              <a:t>Reduced</a:t>
            </a:r>
            <a:r>
              <a:rPr lang="fr-FR" dirty="0"/>
              <a:t> </a:t>
            </a:r>
            <a:r>
              <a:rPr lang="fr-FR" dirty="0" err="1"/>
              <a:t>litigation</a:t>
            </a: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err="1"/>
              <a:t>Sustainable</a:t>
            </a:r>
            <a:r>
              <a:rPr lang="fr-FR" dirty="0"/>
              <a:t> </a:t>
            </a:r>
            <a:r>
              <a:rPr lang="fr-FR" dirty="0" err="1"/>
              <a:t>operations</a:t>
            </a:r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91900BD-D0B2-C329-1390-35929E01E7D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Non </a:t>
            </a:r>
            <a:r>
              <a:rPr lang="fr-FR" dirty="0" err="1"/>
              <a:t>Clinical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925941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 2013 – 2022">
  <a:themeElements>
    <a:clrScheme name="Personnalisé 1">
      <a:dk1>
        <a:srgbClr val="000000"/>
      </a:dk1>
      <a:lt1>
        <a:srgbClr val="FFFFFF"/>
      </a:lt1>
      <a:dk2>
        <a:srgbClr val="213368"/>
      </a:dk2>
      <a:lt2>
        <a:srgbClr val="DDDDDD"/>
      </a:lt2>
      <a:accent1>
        <a:srgbClr val="98E1F2"/>
      </a:accent1>
      <a:accent2>
        <a:srgbClr val="C6E4D2"/>
      </a:accent2>
      <a:accent3>
        <a:srgbClr val="CBE2A9"/>
      </a:accent3>
      <a:accent4>
        <a:srgbClr val="FBDFA6"/>
      </a:accent4>
      <a:accent5>
        <a:srgbClr val="F6B6CC"/>
      </a:accent5>
      <a:accent6>
        <a:srgbClr val="E8CFE2"/>
      </a:accent6>
      <a:hlink>
        <a:srgbClr val="00B6DE"/>
      </a:hlink>
      <a:folHlink>
        <a:srgbClr val="213368"/>
      </a:folHlink>
    </a:clrScheme>
    <a:fontScheme name="GS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244</Words>
  <Application>Microsoft Macintosh PowerPoint</Application>
  <PresentationFormat>Grand écran</PresentationFormat>
  <Paragraphs>34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Verdana</vt:lpstr>
      <vt:lpstr>Thème Office 2013 – 2022</vt:lpstr>
      <vt:lpstr>Definition of business process</vt:lpstr>
      <vt:lpstr>Where the standards fit in the process map</vt:lpstr>
      <vt:lpstr>Where the standards fit in the process map</vt:lpstr>
      <vt:lpstr>Where the standards fit in the process map</vt:lpstr>
      <vt:lpstr>Benefits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André Thijsen (visible)</dc:creator>
  <cp:lastModifiedBy>André Thijsen (visible)</cp:lastModifiedBy>
  <cp:revision>47</cp:revision>
  <dcterms:created xsi:type="dcterms:W3CDTF">2023-01-10T11:12:26Z</dcterms:created>
  <dcterms:modified xsi:type="dcterms:W3CDTF">2023-02-07T10:38:00Z</dcterms:modified>
</cp:coreProperties>
</file>