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90" r:id="rId3"/>
    <p:sldId id="289" r:id="rId4"/>
    <p:sldId id="288" r:id="rId5"/>
    <p:sldId id="287" r:id="rId6"/>
    <p:sldId id="286" r:id="rId7"/>
    <p:sldId id="285" r:id="rId8"/>
    <p:sldId id="284" r:id="rId9"/>
    <p:sldId id="283" r:id="rId10"/>
    <p:sldId id="282" r:id="rId11"/>
    <p:sldId id="281" r:id="rId12"/>
    <p:sldId id="280" r:id="rId13"/>
    <p:sldId id="279" r:id="rId14"/>
    <p:sldId id="278" r:id="rId15"/>
    <p:sldId id="26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45736F-2991-90E5-F095-2F64FDBD429E}" name="Julien Degobert" initials="JD" userId="S::julien.degobert@gs1.org::f6bc3d54-ecf3-434d-92e6-b060041aa9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3AA"/>
    <a:srgbClr val="99E2F3"/>
    <a:srgbClr val="E8CFE3"/>
    <a:srgbClr val="F6B7CC"/>
    <a:srgbClr val="FCE0A6"/>
    <a:srgbClr val="22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2"/>
    <p:restoredTop sz="96327"/>
  </p:normalViewPr>
  <p:slideViewPr>
    <p:cSldViewPr snapToGrid="0">
      <p:cViewPr varScale="1">
        <p:scale>
          <a:sx n="165" d="100"/>
          <a:sy n="165" d="100"/>
        </p:scale>
        <p:origin x="23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n Degobert" userId="f6bc3d54-ecf3-434d-92e6-b060041aa948" providerId="ADAL" clId="{D9685377-B99B-4650-93B4-3FA63BA925D0}"/>
    <pc:docChg chg="modSld">
      <pc:chgData name="Julien Degobert" userId="f6bc3d54-ecf3-434d-92e6-b060041aa948" providerId="ADAL" clId="{D9685377-B99B-4650-93B4-3FA63BA925D0}" dt="2023-09-22T10:49:03.511" v="34" actId="20577"/>
      <pc:docMkLst>
        <pc:docMk/>
      </pc:docMkLst>
      <pc:sldChg chg="modSp mod">
        <pc:chgData name="Julien Degobert" userId="f6bc3d54-ecf3-434d-92e6-b060041aa948" providerId="ADAL" clId="{D9685377-B99B-4650-93B4-3FA63BA925D0}" dt="2023-09-08T13:45:35.251" v="25" actId="20577"/>
        <pc:sldMkLst>
          <pc:docMk/>
          <pc:sldMk cId="75485717" sldId="262"/>
        </pc:sldMkLst>
        <pc:spChg chg="mod">
          <ac:chgData name="Julien Degobert" userId="f6bc3d54-ecf3-434d-92e6-b060041aa948" providerId="ADAL" clId="{D9685377-B99B-4650-93B4-3FA63BA925D0}" dt="2023-09-08T13:45:35.251" v="25" actId="20577"/>
          <ac:spMkLst>
            <pc:docMk/>
            <pc:sldMk cId="75485717" sldId="262"/>
            <ac:spMk id="17" creationId="{0E4E3DC1-7E8D-6377-59D7-D1C4DA15A04E}"/>
          </ac:spMkLst>
        </pc:spChg>
      </pc:sldChg>
      <pc:sldChg chg="modSp mod">
        <pc:chgData name="Julien Degobert" userId="f6bc3d54-ecf3-434d-92e6-b060041aa948" providerId="ADAL" clId="{D9685377-B99B-4650-93B4-3FA63BA925D0}" dt="2023-09-22T10:49:03.511" v="34" actId="20577"/>
        <pc:sldMkLst>
          <pc:docMk/>
          <pc:sldMk cId="4185865753" sldId="265"/>
        </pc:sldMkLst>
        <pc:spChg chg="mod">
          <ac:chgData name="Julien Degobert" userId="f6bc3d54-ecf3-434d-92e6-b060041aa948" providerId="ADAL" clId="{D9685377-B99B-4650-93B4-3FA63BA925D0}" dt="2023-09-22T10:48:36.184" v="32" actId="20577"/>
          <ac:spMkLst>
            <pc:docMk/>
            <pc:sldMk cId="4185865753" sldId="265"/>
            <ac:spMk id="41" creationId="{F1217547-06C7-B1BF-E615-1186192C3633}"/>
          </ac:spMkLst>
        </pc:spChg>
        <pc:spChg chg="mod">
          <ac:chgData name="Julien Degobert" userId="f6bc3d54-ecf3-434d-92e6-b060041aa948" providerId="ADAL" clId="{D9685377-B99B-4650-93B4-3FA63BA925D0}" dt="2023-09-22T10:49:03.511" v="34" actId="20577"/>
          <ac:spMkLst>
            <pc:docMk/>
            <pc:sldMk cId="4185865753" sldId="265"/>
            <ac:spMk id="66" creationId="{33B0690A-F106-7BB9-24C2-05137818D042}"/>
          </ac:spMkLst>
        </pc:spChg>
        <pc:spChg chg="mod">
          <ac:chgData name="Julien Degobert" userId="f6bc3d54-ecf3-434d-92e6-b060041aa948" providerId="ADAL" clId="{D9685377-B99B-4650-93B4-3FA63BA925D0}" dt="2023-09-22T10:47:44.585" v="30" actId="1076"/>
          <ac:spMkLst>
            <pc:docMk/>
            <pc:sldMk cId="4185865753" sldId="265"/>
            <ac:spMk id="149" creationId="{78A5119A-5EC3-A3C6-54B2-4C9C9380F29D}"/>
          </ac:spMkLst>
        </pc:spChg>
        <pc:spChg chg="mod">
          <ac:chgData name="Julien Degobert" userId="f6bc3d54-ecf3-434d-92e6-b060041aa948" providerId="ADAL" clId="{D9685377-B99B-4650-93B4-3FA63BA925D0}" dt="2023-09-22T10:47:44.585" v="30" actId="1076"/>
          <ac:spMkLst>
            <pc:docMk/>
            <pc:sldMk cId="4185865753" sldId="265"/>
            <ac:spMk id="150" creationId="{AD82B854-3D88-0867-7A91-E39D71E46ED2}"/>
          </ac:spMkLst>
        </pc:spChg>
        <pc:spChg chg="mod">
          <ac:chgData name="Julien Degobert" userId="f6bc3d54-ecf3-434d-92e6-b060041aa948" providerId="ADAL" clId="{D9685377-B99B-4650-93B4-3FA63BA925D0}" dt="2023-09-22T10:47:26.067" v="28" actId="1076"/>
          <ac:spMkLst>
            <pc:docMk/>
            <pc:sldMk cId="4185865753" sldId="265"/>
            <ac:spMk id="157" creationId="{0AE41F2D-5DA5-E506-0B53-C9236B117A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3AE1D0-CC12-98B5-93B8-0EE46D718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937AF5-455E-5ADC-031C-BDA465A61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16614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4FE6465-8B13-DC94-424A-FA0CC0B051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23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A54DB19-1A23-C988-05D4-30DDBD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</p:spPr>
        <p:txBody>
          <a:bodyPr anchor="t" anchorCtr="0"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17F212-8942-1095-1F81-FDF2A0E06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348"/>
            <a:ext cx="10515600" cy="50418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500"/>
              </a:spcBef>
              <a:defRPr sz="2000"/>
            </a:lvl1pPr>
            <a:lvl2pPr>
              <a:spcBef>
                <a:spcPts val="1500"/>
              </a:spcBef>
              <a:defRPr sz="2000"/>
            </a:lvl2pPr>
            <a:lvl3pPr>
              <a:spcBef>
                <a:spcPts val="1500"/>
              </a:spcBef>
              <a:defRPr/>
            </a:lvl3pPr>
            <a:lvl4pPr>
              <a:spcBef>
                <a:spcPts val="1500"/>
              </a:spcBef>
              <a:defRPr/>
            </a:lvl4pPr>
            <a:lvl5pPr>
              <a:spcBef>
                <a:spcPts val="1500"/>
              </a:spcBef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3623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s 1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36D9DC1-8056-2BE0-7384-D195785D08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23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A54DB19-1A23-C988-05D4-30DDBD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</p:spPr>
        <p:txBody>
          <a:bodyPr anchor="t" anchorCtr="0"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17F212-8942-1095-1F81-FDF2A0E06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0"/>
            <a:ext cx="10515600" cy="43481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500"/>
              </a:spcBef>
              <a:defRPr sz="2000"/>
            </a:lvl1pPr>
            <a:lvl2pPr>
              <a:spcBef>
                <a:spcPts val="1500"/>
              </a:spcBef>
              <a:defRPr sz="2000"/>
            </a:lvl2pPr>
            <a:lvl3pPr>
              <a:spcBef>
                <a:spcPts val="1500"/>
              </a:spcBef>
              <a:defRPr/>
            </a:lvl3pPr>
            <a:lvl4pPr>
              <a:spcBef>
                <a:spcPts val="1500"/>
              </a:spcBef>
              <a:defRPr/>
            </a:lvl4pPr>
            <a:lvl5pPr>
              <a:spcBef>
                <a:spcPts val="1500"/>
              </a:spcBef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0798327-9F12-FE54-89F8-8202DB546A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227138"/>
            <a:ext cx="10515600" cy="1058862"/>
          </a:xfrm>
        </p:spPr>
        <p:txBody>
          <a:bodyPr anchor="ctr" anchorCtr="0">
            <a:noAutofit/>
          </a:bodyPr>
          <a:lstStyle>
            <a:lvl1pPr>
              <a:defRPr sz="2000" b="1"/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16467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s 2 co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36D9DC1-8056-2BE0-7384-D195785D08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23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A54DB19-1A23-C988-05D4-30DDBDF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</p:spPr>
        <p:txBody>
          <a:bodyPr anchor="t" anchorCtr="0"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17F212-8942-1095-1F81-FDF2A0E06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0"/>
            <a:ext cx="4913312" cy="43481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500"/>
              </a:spcBef>
              <a:defRPr sz="2000"/>
            </a:lvl1pPr>
            <a:lvl2pPr>
              <a:spcBef>
                <a:spcPts val="1500"/>
              </a:spcBef>
              <a:defRPr sz="2000"/>
            </a:lvl2pPr>
            <a:lvl3pPr>
              <a:spcBef>
                <a:spcPts val="1500"/>
              </a:spcBef>
              <a:defRPr/>
            </a:lvl3pPr>
            <a:lvl4pPr>
              <a:spcBef>
                <a:spcPts val="1500"/>
              </a:spcBef>
              <a:defRPr/>
            </a:lvl4pPr>
            <a:lvl5pPr>
              <a:spcBef>
                <a:spcPts val="1500"/>
              </a:spcBef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0798327-9F12-FE54-89F8-8202DB546A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227138"/>
            <a:ext cx="4913312" cy="1058862"/>
          </a:xfrm>
        </p:spPr>
        <p:txBody>
          <a:bodyPr anchor="ctr" anchorCtr="0">
            <a:noAutofit/>
          </a:bodyPr>
          <a:lstStyle>
            <a:lvl1pPr>
              <a:defRPr sz="2000" b="1"/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D276E13-CD46-83A6-13DD-05FE190AC9F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56363" y="2286000"/>
            <a:ext cx="4913312" cy="43481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500"/>
              </a:spcBef>
              <a:defRPr sz="2000"/>
            </a:lvl1pPr>
            <a:lvl2pPr>
              <a:spcBef>
                <a:spcPts val="1500"/>
              </a:spcBef>
              <a:defRPr sz="2000"/>
            </a:lvl2pPr>
            <a:lvl3pPr>
              <a:spcBef>
                <a:spcPts val="1500"/>
              </a:spcBef>
              <a:defRPr/>
            </a:lvl3pPr>
            <a:lvl4pPr>
              <a:spcBef>
                <a:spcPts val="1500"/>
              </a:spcBef>
              <a:defRPr/>
            </a:lvl4pPr>
            <a:lvl5pPr>
              <a:spcBef>
                <a:spcPts val="1500"/>
              </a:spcBef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79D7197E-94FE-D7DF-AAB8-E0B1665D28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6363" y="1227138"/>
            <a:ext cx="4913312" cy="1058862"/>
          </a:xfrm>
        </p:spPr>
        <p:txBody>
          <a:bodyPr anchor="ctr" anchorCtr="0">
            <a:noAutofit/>
          </a:bodyPr>
          <a:lstStyle>
            <a:lvl1pPr>
              <a:defRPr sz="2000" b="1"/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943504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067" userDrawn="1">
          <p15:clr>
            <a:srgbClr val="FBAE40"/>
          </p15:clr>
        </p15:guide>
        <p15:guide id="4" pos="3613" userDrawn="1">
          <p15:clr>
            <a:srgbClr val="FBAE40"/>
          </p15:clr>
        </p15:guide>
        <p15:guide id="5" pos="518" userDrawn="1">
          <p15:clr>
            <a:srgbClr val="FBAE40"/>
          </p15:clr>
        </p15:guide>
        <p15:guide id="6" pos="716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47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EE662E75-D7DB-295E-F113-F0362940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4228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2F2B87-0ABE-BCF7-9100-F061D9DFF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53BF99-FD48-27D2-1046-24F137206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7190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71" r:id="rId4"/>
    <p:sldLayoutId id="2147483655" r:id="rId5"/>
    <p:sldLayoutId id="214748367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066F2B70-4ADC-BBAA-4A7D-260B7339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Definition of business process</a:t>
            </a:r>
            <a:endParaRPr lang="fr-FR" dirty="0">
              <a:effectLst/>
            </a:endParaRP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FD161E11-629A-6D21-3B91-EF906F68A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This defines the process when a new item of medical equipment is ordered, delivered and registered in the medical engineering department. 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E4E3DC1-7E8D-6377-59D7-D1C4DA15A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Process 1 – New medical equipment into </a:t>
            </a:r>
            <a:r>
              <a:rPr lang="en-US" dirty="0" err="1"/>
              <a:t>organisation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85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D11818D-D332-46EC-732F-22EB8377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the standards fit in the process </a:t>
            </a:r>
            <a:r>
              <a:rPr lang="fr-FR" dirty="0" err="1"/>
              <a:t>map</a:t>
            </a:r>
            <a:endParaRPr lang="fr-FR" dirty="0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84E3AA5D-8D2D-83F7-8CF5-73F0323C81BF}"/>
              </a:ext>
            </a:extLst>
          </p:cNvPr>
          <p:cNvGrpSpPr/>
          <p:nvPr/>
        </p:nvGrpSpPr>
        <p:grpSpPr>
          <a:xfrm>
            <a:off x="10362058" y="2766313"/>
            <a:ext cx="1513969" cy="1094848"/>
            <a:chOff x="10362058" y="2766313"/>
            <a:chExt cx="1513969" cy="1094848"/>
          </a:xfrm>
        </p:grpSpPr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33B0690A-F106-7BB9-24C2-05137818D042}"/>
                </a:ext>
              </a:extLst>
            </p:cNvPr>
            <p:cNvSpPr txBox="1"/>
            <p:nvPr/>
          </p:nvSpPr>
          <p:spPr>
            <a:xfrm>
              <a:off x="10362058" y="3461051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Does the asset needs cleaning ?</a:t>
              </a:r>
            </a:p>
          </p:txBody>
        </p:sp>
        <p:sp>
          <p:nvSpPr>
            <p:cNvPr id="70" name="Flèche vers la droite 69">
              <a:extLst>
                <a:ext uri="{FF2B5EF4-FFF2-40B4-BE49-F238E27FC236}">
                  <a16:creationId xmlns:a16="http://schemas.microsoft.com/office/drawing/2014/main" id="{557D965E-DD54-81A7-737A-F97048FCD431}"/>
                </a:ext>
              </a:extLst>
            </p:cNvPr>
            <p:cNvSpPr/>
            <p:nvPr/>
          </p:nvSpPr>
          <p:spPr>
            <a:xfrm rot="5400000">
              <a:off x="10779276" y="2875595"/>
              <a:ext cx="679534" cy="460970"/>
            </a:xfrm>
            <a:prstGeom prst="rightArrow">
              <a:avLst/>
            </a:prstGeom>
            <a:solidFill>
              <a:srgbClr val="9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65B5C190-0310-6B98-3CE1-BF3C3B92FE0E}"/>
              </a:ext>
            </a:extLst>
          </p:cNvPr>
          <p:cNvGrpSpPr/>
          <p:nvPr/>
        </p:nvGrpSpPr>
        <p:grpSpPr>
          <a:xfrm>
            <a:off x="9408368" y="1068644"/>
            <a:ext cx="2448235" cy="1890187"/>
            <a:chOff x="9408368" y="1068644"/>
            <a:chExt cx="2448235" cy="1890187"/>
          </a:xfrm>
        </p:grpSpPr>
        <p:pic>
          <p:nvPicPr>
            <p:cNvPr id="73" name="Image 72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C3112E6-F7B2-0767-8150-8308E6B2A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76520" y="1124744"/>
              <a:ext cx="588948" cy="1013704"/>
            </a:xfrm>
            <a:prstGeom prst="rect">
              <a:avLst/>
            </a:prstGeom>
          </p:spPr>
        </p:pic>
        <p:sp>
          <p:nvSpPr>
            <p:cNvPr id="74" name="Flèche vers la droite 73">
              <a:extLst>
                <a:ext uri="{FF2B5EF4-FFF2-40B4-BE49-F238E27FC236}">
                  <a16:creationId xmlns:a16="http://schemas.microsoft.com/office/drawing/2014/main" id="{955C5264-B16E-27C6-C123-6F9D8EA65FC2}"/>
                </a:ext>
              </a:extLst>
            </p:cNvPr>
            <p:cNvSpPr/>
            <p:nvPr/>
          </p:nvSpPr>
          <p:spPr>
            <a:xfrm>
              <a:off x="940836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7BFED913-4B60-92C0-ECDD-3C151DA8724B}"/>
                </a:ext>
              </a:extLst>
            </p:cNvPr>
            <p:cNvSpPr txBox="1"/>
            <p:nvPr/>
          </p:nvSpPr>
          <p:spPr>
            <a:xfrm>
              <a:off x="10342634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7. Return the asset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F11144DA-8912-37D7-6006-07ECECEDAD1C}"/>
                </a:ext>
              </a:extLst>
            </p:cNvPr>
            <p:cNvSpPr txBox="1"/>
            <p:nvPr/>
          </p:nvSpPr>
          <p:spPr>
            <a:xfrm>
              <a:off x="10466910" y="2712610"/>
              <a:ext cx="1298370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90" name="Image 89" descr="Une image contenant cercle, Graphique, Caractère coloré, créativité&#10;&#10;Description générée automatiquement">
              <a:extLst>
                <a:ext uri="{FF2B5EF4-FFF2-40B4-BE49-F238E27FC236}">
                  <a16:creationId xmlns:a16="http://schemas.microsoft.com/office/drawing/2014/main" id="{330AEE49-81FE-C4C5-64ED-0944AD044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90921" y="1696859"/>
              <a:ext cx="334341" cy="468767"/>
            </a:xfrm>
            <a:prstGeom prst="rect">
              <a:avLst/>
            </a:prstGeom>
          </p:spPr>
        </p:pic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26E43A4D-8ABA-36B6-406B-41BC4E6717D2}"/>
              </a:ext>
            </a:extLst>
          </p:cNvPr>
          <p:cNvGrpSpPr/>
          <p:nvPr/>
        </p:nvGrpSpPr>
        <p:grpSpPr>
          <a:xfrm>
            <a:off x="7752184" y="1068644"/>
            <a:ext cx="2666123" cy="1890187"/>
            <a:chOff x="7752184" y="1068644"/>
            <a:chExt cx="2666123" cy="1890187"/>
          </a:xfrm>
        </p:grpSpPr>
        <p:pic>
          <p:nvPicPr>
            <p:cNvPr id="96" name="Image 9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BB11F0F8-1CFA-9D55-7D69-1535B240B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8668" y="1124744"/>
              <a:ext cx="588948" cy="1013704"/>
            </a:xfrm>
            <a:prstGeom prst="rect">
              <a:avLst/>
            </a:prstGeom>
          </p:spPr>
        </p:pic>
        <p:sp>
          <p:nvSpPr>
            <p:cNvPr id="97" name="Flèche vers la droite 96">
              <a:extLst>
                <a:ext uri="{FF2B5EF4-FFF2-40B4-BE49-F238E27FC236}">
                  <a16:creationId xmlns:a16="http://schemas.microsoft.com/office/drawing/2014/main" id="{77C2E06E-1784-5456-F806-F9A3B93AC579}"/>
                </a:ext>
              </a:extLst>
            </p:cNvPr>
            <p:cNvSpPr/>
            <p:nvPr/>
          </p:nvSpPr>
          <p:spPr>
            <a:xfrm>
              <a:off x="7752184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18EAA9E7-491B-E90E-0A1F-C22E8358CFF7}"/>
                </a:ext>
              </a:extLst>
            </p:cNvPr>
            <p:cNvSpPr txBox="1"/>
            <p:nvPr/>
          </p:nvSpPr>
          <p:spPr>
            <a:xfrm>
              <a:off x="8675902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6. Use the asset 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47C70D17-AD75-B7BD-F678-3356B7967BEA}"/>
                </a:ext>
              </a:extLst>
            </p:cNvPr>
            <p:cNvSpPr txBox="1"/>
            <p:nvPr/>
          </p:nvSpPr>
          <p:spPr>
            <a:xfrm>
              <a:off x="8639563" y="2712610"/>
              <a:ext cx="1778744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GLN/GSRN(+SRIN)/GIAI</a:t>
              </a:r>
            </a:p>
          </p:txBody>
        </p:sp>
        <p:pic>
          <p:nvPicPr>
            <p:cNvPr id="107" name="Image 106">
              <a:extLst>
                <a:ext uri="{FF2B5EF4-FFF2-40B4-BE49-F238E27FC236}">
                  <a16:creationId xmlns:a16="http://schemas.microsoft.com/office/drawing/2014/main" id="{24B1962F-4F20-5D74-4E2C-7E4AD4362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77470" y="1564133"/>
              <a:ext cx="425074" cy="490470"/>
            </a:xfrm>
            <a:prstGeom prst="rect">
              <a:avLst/>
            </a:prstGeom>
          </p:spPr>
        </p:pic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A0F06118-D18F-CEE3-DF83-2D3869DC888B}"/>
              </a:ext>
            </a:extLst>
          </p:cNvPr>
          <p:cNvGrpSpPr/>
          <p:nvPr/>
        </p:nvGrpSpPr>
        <p:grpSpPr>
          <a:xfrm>
            <a:off x="6096000" y="1068644"/>
            <a:ext cx="2494961" cy="1890187"/>
            <a:chOff x="6096000" y="1068644"/>
            <a:chExt cx="2494961" cy="1890187"/>
          </a:xfrm>
        </p:grpSpPr>
        <p:pic>
          <p:nvPicPr>
            <p:cNvPr id="109" name="Image 108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7A37DC7A-24E0-0CA4-7C9E-7FA8013E9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4152" y="1124744"/>
              <a:ext cx="588948" cy="1013704"/>
            </a:xfrm>
            <a:prstGeom prst="rect">
              <a:avLst/>
            </a:prstGeom>
          </p:spPr>
        </p:pic>
        <p:sp>
          <p:nvSpPr>
            <p:cNvPr id="110" name="Flèche vers la droite 109">
              <a:extLst>
                <a:ext uri="{FF2B5EF4-FFF2-40B4-BE49-F238E27FC236}">
                  <a16:creationId xmlns:a16="http://schemas.microsoft.com/office/drawing/2014/main" id="{469CAC68-63FE-5316-0FFD-2FB8159B4A19}"/>
                </a:ext>
              </a:extLst>
            </p:cNvPr>
            <p:cNvSpPr/>
            <p:nvPr/>
          </p:nvSpPr>
          <p:spPr>
            <a:xfrm>
              <a:off x="6096000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D1DEA72C-9D57-DD8E-17E9-3630065CFD35}"/>
                </a:ext>
              </a:extLst>
            </p:cNvPr>
            <p:cNvSpPr txBox="1"/>
            <p:nvPr/>
          </p:nvSpPr>
          <p:spPr>
            <a:xfrm>
              <a:off x="7040654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 Deliver the asset to the user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E7F99431-6FC8-E2F0-5D07-A856DD0E6C96}"/>
                </a:ext>
              </a:extLst>
            </p:cNvPr>
            <p:cNvSpPr txBox="1"/>
            <p:nvPr/>
          </p:nvSpPr>
          <p:spPr>
            <a:xfrm>
              <a:off x="7004315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5D856197-B0AE-DCB0-5FA7-E3C4372B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3644" y="1564133"/>
              <a:ext cx="425074" cy="490470"/>
            </a:xfrm>
            <a:prstGeom prst="rect">
              <a:avLst/>
            </a:prstGeom>
          </p:spPr>
        </p:pic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2A5B56CA-31DE-7A04-3B18-EEE93C4D1D86}"/>
              </a:ext>
            </a:extLst>
          </p:cNvPr>
          <p:cNvGrpSpPr/>
          <p:nvPr/>
        </p:nvGrpSpPr>
        <p:grpSpPr>
          <a:xfrm>
            <a:off x="4439816" y="1068644"/>
            <a:ext cx="2492527" cy="1890187"/>
            <a:chOff x="4439816" y="1068644"/>
            <a:chExt cx="2492527" cy="1890187"/>
          </a:xfrm>
        </p:grpSpPr>
        <p:pic>
          <p:nvPicPr>
            <p:cNvPr id="116" name="Image 11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64B0E9B6-CAE0-A5F5-19E7-9E8A3557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7968" y="1124744"/>
              <a:ext cx="588948" cy="1013704"/>
            </a:xfrm>
            <a:prstGeom prst="rect">
              <a:avLst/>
            </a:prstGeom>
          </p:spPr>
        </p:pic>
        <p:sp>
          <p:nvSpPr>
            <p:cNvPr id="117" name="Flèche vers la droite 116">
              <a:extLst>
                <a:ext uri="{FF2B5EF4-FFF2-40B4-BE49-F238E27FC236}">
                  <a16:creationId xmlns:a16="http://schemas.microsoft.com/office/drawing/2014/main" id="{8CAF416E-C6DE-7369-D658-00B28C05B7C6}"/>
                </a:ext>
              </a:extLst>
            </p:cNvPr>
            <p:cNvSpPr/>
            <p:nvPr/>
          </p:nvSpPr>
          <p:spPr>
            <a:xfrm>
              <a:off x="4439816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16A6B322-65B3-D89E-2DCB-37B9D0ECA7CD}"/>
                </a:ext>
              </a:extLst>
            </p:cNvPr>
            <p:cNvSpPr txBox="1"/>
            <p:nvPr/>
          </p:nvSpPr>
          <p:spPr>
            <a:xfrm>
              <a:off x="5382036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Locate the asset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F1D8BF64-1FD4-A705-2FC5-F0BCAE7E2A37}"/>
                </a:ext>
              </a:extLst>
            </p:cNvPr>
            <p:cNvSpPr txBox="1"/>
            <p:nvPr/>
          </p:nvSpPr>
          <p:spPr>
            <a:xfrm>
              <a:off x="5345697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121" name="Image 120" descr="Une image contenant cercle, Graphique, Caractère coloré, créativité&#10;&#10;Description générée automatiquement">
              <a:extLst>
                <a:ext uri="{FF2B5EF4-FFF2-40B4-BE49-F238E27FC236}">
                  <a16:creationId xmlns:a16="http://schemas.microsoft.com/office/drawing/2014/main" id="{4E781903-7F78-6D9C-1AD9-94C6E9C87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189" y="1647163"/>
              <a:ext cx="334341" cy="468767"/>
            </a:xfrm>
            <a:prstGeom prst="rect">
              <a:avLst/>
            </a:prstGeom>
          </p:spPr>
        </p:pic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F7FA2B3D-7A55-B1A3-5DB8-7E197DA0D7CE}"/>
              </a:ext>
            </a:extLst>
          </p:cNvPr>
          <p:cNvGrpSpPr/>
          <p:nvPr/>
        </p:nvGrpSpPr>
        <p:grpSpPr>
          <a:xfrm>
            <a:off x="2743200" y="1068644"/>
            <a:ext cx="2532104" cy="1890187"/>
            <a:chOff x="2743200" y="1068644"/>
            <a:chExt cx="2532104" cy="1890187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98676B43-7C6E-6B2E-42C9-D6533DDD8BBE}"/>
                </a:ext>
              </a:extLst>
            </p:cNvPr>
            <p:cNvGrpSpPr/>
            <p:nvPr/>
          </p:nvGrpSpPr>
          <p:grpSpPr>
            <a:xfrm>
              <a:off x="3772288" y="1124744"/>
              <a:ext cx="1362351" cy="1013704"/>
              <a:chOff x="3772288" y="1124744"/>
              <a:chExt cx="1362351" cy="1013704"/>
            </a:xfrm>
          </p:grpSpPr>
          <p:pic>
            <p:nvPicPr>
              <p:cNvPr id="127" name="Image 126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F70FB82A-AF6E-0AE0-625C-47C73CA42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45691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8" name="Image 127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93370412-0377-F5C1-B8FB-005F9106D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295800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9" name="Image 128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7C34FAD3-619D-DE1D-97FB-23059103C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36952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30" name="Image 129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E0A2A579-3C55-B2A4-B732-BBDF7C398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2288" y="1124744"/>
                <a:ext cx="588948" cy="1013704"/>
              </a:xfrm>
              <a:prstGeom prst="rect">
                <a:avLst/>
              </a:prstGeom>
            </p:spPr>
          </p:pic>
        </p:grpSp>
        <p:sp>
          <p:nvSpPr>
            <p:cNvPr id="124" name="Flèche vers la droite 123">
              <a:extLst>
                <a:ext uri="{FF2B5EF4-FFF2-40B4-BE49-F238E27FC236}">
                  <a16:creationId xmlns:a16="http://schemas.microsoft.com/office/drawing/2014/main" id="{506E1162-B8D3-E5E8-A585-FDBF6A234C29}"/>
                </a:ext>
              </a:extLst>
            </p:cNvPr>
            <p:cNvSpPr/>
            <p:nvPr/>
          </p:nvSpPr>
          <p:spPr>
            <a:xfrm>
              <a:off x="2743200" y="1068644"/>
              <a:ext cx="11081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6ECA7E3E-8E0F-C8A8-8CA7-EBA61E94DDEC}"/>
                </a:ext>
              </a:extLst>
            </p:cNvPr>
            <p:cNvSpPr txBox="1"/>
            <p:nvPr/>
          </p:nvSpPr>
          <p:spPr>
            <a:xfrm>
              <a:off x="3724997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Store the asset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56FE676D-CADF-F494-E6D9-56762AF6B24B}"/>
                </a:ext>
              </a:extLst>
            </p:cNvPr>
            <p:cNvSpPr txBox="1"/>
            <p:nvPr/>
          </p:nvSpPr>
          <p:spPr>
            <a:xfrm>
              <a:off x="3688658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1BD541EB-5677-6393-53D3-6AACB647EEF8}"/>
              </a:ext>
            </a:extLst>
          </p:cNvPr>
          <p:cNvGrpSpPr/>
          <p:nvPr/>
        </p:nvGrpSpPr>
        <p:grpSpPr>
          <a:xfrm>
            <a:off x="1127448" y="1068644"/>
            <a:ext cx="2484370" cy="1890187"/>
            <a:chOff x="1127448" y="1068644"/>
            <a:chExt cx="2484370" cy="1890187"/>
          </a:xfrm>
        </p:grpSpPr>
        <p:pic>
          <p:nvPicPr>
            <p:cNvPr id="132" name="Image 131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6546AA6-32A4-6CB8-9440-4FCDB6C85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7878" y="1124744"/>
              <a:ext cx="588948" cy="1013704"/>
            </a:xfrm>
            <a:prstGeom prst="rect">
              <a:avLst/>
            </a:prstGeom>
          </p:spPr>
        </p:pic>
        <p:sp>
          <p:nvSpPr>
            <p:cNvPr id="133" name="Flèche vers la droite 132">
              <a:extLst>
                <a:ext uri="{FF2B5EF4-FFF2-40B4-BE49-F238E27FC236}">
                  <a16:creationId xmlns:a16="http://schemas.microsoft.com/office/drawing/2014/main" id="{51CFC1B6-A660-1153-FB76-7A0B58DB0233}"/>
                </a:ext>
              </a:extLst>
            </p:cNvPr>
            <p:cNvSpPr/>
            <p:nvPr/>
          </p:nvSpPr>
          <p:spPr>
            <a:xfrm>
              <a:off x="112744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63624F72-84B2-0FEC-9EC9-651600279745}"/>
                </a:ext>
              </a:extLst>
            </p:cNvPr>
            <p:cNvSpPr txBox="1"/>
            <p:nvPr/>
          </p:nvSpPr>
          <p:spPr>
            <a:xfrm>
              <a:off x="2021305" y="2182277"/>
              <a:ext cx="1578543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Asset registered and prepared for use 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B1B47800-70A5-C52D-032F-1C5F2EA8D360}"/>
                </a:ext>
              </a:extLst>
            </p:cNvPr>
            <p:cNvSpPr txBox="1"/>
            <p:nvPr/>
          </p:nvSpPr>
          <p:spPr>
            <a:xfrm>
              <a:off x="2025172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GTIN/GIAI</a:t>
              </a:r>
            </a:p>
          </p:txBody>
        </p:sp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D80A94FE-4A26-9912-D16F-3F83CDCF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3093" y="1904146"/>
              <a:ext cx="355212" cy="254059"/>
            </a:xfrm>
            <a:prstGeom prst="rect">
              <a:avLst/>
            </a:prstGeom>
          </p:spPr>
        </p:pic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0B268021-046F-6866-3788-A78C83329C0D}"/>
              </a:ext>
            </a:extLst>
          </p:cNvPr>
          <p:cNvGrpSpPr/>
          <p:nvPr/>
        </p:nvGrpSpPr>
        <p:grpSpPr>
          <a:xfrm>
            <a:off x="366483" y="1124744"/>
            <a:ext cx="1586646" cy="1834087"/>
            <a:chOff x="366483" y="1124744"/>
            <a:chExt cx="1586646" cy="1834087"/>
          </a:xfrm>
        </p:grpSpPr>
        <p:pic>
          <p:nvPicPr>
            <p:cNvPr id="138" name="Image 137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267E1EFF-64D8-0D65-E233-CC63AD18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416" y="1124744"/>
              <a:ext cx="588948" cy="1013704"/>
            </a:xfrm>
            <a:prstGeom prst="rect">
              <a:avLst/>
            </a:prstGeom>
          </p:spPr>
        </p:pic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DBAFFC61-9CAF-7488-05C6-59D30EA20CB5}"/>
                </a:ext>
              </a:extLst>
            </p:cNvPr>
            <p:cNvSpPr txBox="1"/>
            <p:nvPr/>
          </p:nvSpPr>
          <p:spPr>
            <a:xfrm>
              <a:off x="402822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 Request for new asset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A43DAB43-0E49-B91B-2666-DB50DC730486}"/>
                </a:ext>
              </a:extLst>
            </p:cNvPr>
            <p:cNvSpPr txBox="1"/>
            <p:nvPr/>
          </p:nvSpPr>
          <p:spPr>
            <a:xfrm>
              <a:off x="366483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</a:t>
              </a:r>
            </a:p>
          </p:txBody>
        </p: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3FC8358A-E113-E62F-A48E-A16A482F3D9E}"/>
              </a:ext>
            </a:extLst>
          </p:cNvPr>
          <p:cNvGrpSpPr/>
          <p:nvPr/>
        </p:nvGrpSpPr>
        <p:grpSpPr>
          <a:xfrm>
            <a:off x="10325719" y="3925962"/>
            <a:ext cx="1586646" cy="2428114"/>
            <a:chOff x="10325719" y="3925962"/>
            <a:chExt cx="1586646" cy="2428114"/>
          </a:xfrm>
        </p:grpSpPr>
        <p:pic>
          <p:nvPicPr>
            <p:cNvPr id="155" name="Image 154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39F934D5-0A14-24A5-B03B-5D9BDFC8E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48528" y="4509120"/>
              <a:ext cx="588948" cy="1013704"/>
            </a:xfrm>
            <a:prstGeom prst="rect">
              <a:avLst/>
            </a:prstGeom>
          </p:spPr>
        </p:pic>
        <p:sp>
          <p:nvSpPr>
            <p:cNvPr id="156" name="Flèche vers la droite 155">
              <a:extLst>
                <a:ext uri="{FF2B5EF4-FFF2-40B4-BE49-F238E27FC236}">
                  <a16:creationId xmlns:a16="http://schemas.microsoft.com/office/drawing/2014/main" id="{6C3AD394-A6FA-70B0-70C7-CCA82BA36200}"/>
                </a:ext>
              </a:extLst>
            </p:cNvPr>
            <p:cNvSpPr/>
            <p:nvPr/>
          </p:nvSpPr>
          <p:spPr>
            <a:xfrm rot="5400000">
              <a:off x="10890443" y="3924077"/>
              <a:ext cx="457199" cy="46097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0AE41F2D-5DA5-E506-0B53-C9236B117A67}"/>
                </a:ext>
              </a:extLst>
            </p:cNvPr>
            <p:cNvSpPr txBox="1"/>
            <p:nvPr/>
          </p:nvSpPr>
          <p:spPr>
            <a:xfrm>
              <a:off x="10894396" y="3966630"/>
              <a:ext cx="449292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Yes</a:t>
              </a:r>
              <a:endParaRPr kumimoji="0" lang="en-US" sz="100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89C4C2AE-CD47-BC4B-4375-38168291A2C2}"/>
                </a:ext>
              </a:extLst>
            </p:cNvPr>
            <p:cNvSpPr txBox="1"/>
            <p:nvPr/>
          </p:nvSpPr>
          <p:spPr>
            <a:xfrm>
              <a:off x="10362058" y="5577522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8. Clean the asset</a:t>
              </a: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3A172049-9392-F3A7-12F2-F365BE272919}"/>
                </a:ext>
              </a:extLst>
            </p:cNvPr>
            <p:cNvSpPr txBox="1"/>
            <p:nvPr/>
          </p:nvSpPr>
          <p:spPr>
            <a:xfrm>
              <a:off x="10325719" y="6107855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GTIN/GIAI </a:t>
              </a:r>
            </a:p>
          </p:txBody>
        </p:sp>
        <p:pic>
          <p:nvPicPr>
            <p:cNvPr id="160" name="Image 159" descr="Une image contenant Graphique, logo, symbole, Bleu électrique&#10;&#10;Description générée automatiquement">
              <a:extLst>
                <a:ext uri="{FF2B5EF4-FFF2-40B4-BE49-F238E27FC236}">
                  <a16:creationId xmlns:a16="http://schemas.microsoft.com/office/drawing/2014/main" id="{F6FB0AAE-4A6F-4DEA-6161-7A6288960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336418" y="4581624"/>
              <a:ext cx="790386" cy="687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777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D11818D-D332-46EC-732F-22EB8377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the standards fit in the process </a:t>
            </a:r>
            <a:r>
              <a:rPr lang="fr-FR" dirty="0" err="1"/>
              <a:t>map</a:t>
            </a:r>
            <a:endParaRPr lang="fr-FR" dirty="0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84E3AA5D-8D2D-83F7-8CF5-73F0323C81BF}"/>
              </a:ext>
            </a:extLst>
          </p:cNvPr>
          <p:cNvGrpSpPr/>
          <p:nvPr/>
        </p:nvGrpSpPr>
        <p:grpSpPr>
          <a:xfrm>
            <a:off x="10362058" y="2766313"/>
            <a:ext cx="1513969" cy="1094848"/>
            <a:chOff x="10362058" y="2766313"/>
            <a:chExt cx="1513969" cy="1094848"/>
          </a:xfrm>
        </p:grpSpPr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33B0690A-F106-7BB9-24C2-05137818D042}"/>
                </a:ext>
              </a:extLst>
            </p:cNvPr>
            <p:cNvSpPr txBox="1"/>
            <p:nvPr/>
          </p:nvSpPr>
          <p:spPr>
            <a:xfrm>
              <a:off x="10362058" y="3461051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Does the asset needs cleaning ?</a:t>
              </a:r>
            </a:p>
          </p:txBody>
        </p:sp>
        <p:sp>
          <p:nvSpPr>
            <p:cNvPr id="70" name="Flèche vers la droite 69">
              <a:extLst>
                <a:ext uri="{FF2B5EF4-FFF2-40B4-BE49-F238E27FC236}">
                  <a16:creationId xmlns:a16="http://schemas.microsoft.com/office/drawing/2014/main" id="{557D965E-DD54-81A7-737A-F97048FCD431}"/>
                </a:ext>
              </a:extLst>
            </p:cNvPr>
            <p:cNvSpPr/>
            <p:nvPr/>
          </p:nvSpPr>
          <p:spPr>
            <a:xfrm rot="5400000">
              <a:off x="10779276" y="2875595"/>
              <a:ext cx="679534" cy="460970"/>
            </a:xfrm>
            <a:prstGeom prst="rightArrow">
              <a:avLst/>
            </a:prstGeom>
            <a:solidFill>
              <a:srgbClr val="9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65B5C190-0310-6B98-3CE1-BF3C3B92FE0E}"/>
              </a:ext>
            </a:extLst>
          </p:cNvPr>
          <p:cNvGrpSpPr/>
          <p:nvPr/>
        </p:nvGrpSpPr>
        <p:grpSpPr>
          <a:xfrm>
            <a:off x="9408368" y="1068644"/>
            <a:ext cx="2448235" cy="1890187"/>
            <a:chOff x="9408368" y="1068644"/>
            <a:chExt cx="2448235" cy="1890187"/>
          </a:xfrm>
        </p:grpSpPr>
        <p:pic>
          <p:nvPicPr>
            <p:cNvPr id="73" name="Image 72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C3112E6-F7B2-0767-8150-8308E6B2A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76520" y="1124744"/>
              <a:ext cx="588948" cy="1013704"/>
            </a:xfrm>
            <a:prstGeom prst="rect">
              <a:avLst/>
            </a:prstGeom>
          </p:spPr>
        </p:pic>
        <p:sp>
          <p:nvSpPr>
            <p:cNvPr id="74" name="Flèche vers la droite 73">
              <a:extLst>
                <a:ext uri="{FF2B5EF4-FFF2-40B4-BE49-F238E27FC236}">
                  <a16:creationId xmlns:a16="http://schemas.microsoft.com/office/drawing/2014/main" id="{955C5264-B16E-27C6-C123-6F9D8EA65FC2}"/>
                </a:ext>
              </a:extLst>
            </p:cNvPr>
            <p:cNvSpPr/>
            <p:nvPr/>
          </p:nvSpPr>
          <p:spPr>
            <a:xfrm>
              <a:off x="940836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7BFED913-4B60-92C0-ECDD-3C151DA8724B}"/>
                </a:ext>
              </a:extLst>
            </p:cNvPr>
            <p:cNvSpPr txBox="1"/>
            <p:nvPr/>
          </p:nvSpPr>
          <p:spPr>
            <a:xfrm>
              <a:off x="10342634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7. Return the asset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F11144DA-8912-37D7-6006-07ECECEDAD1C}"/>
                </a:ext>
              </a:extLst>
            </p:cNvPr>
            <p:cNvSpPr txBox="1"/>
            <p:nvPr/>
          </p:nvSpPr>
          <p:spPr>
            <a:xfrm>
              <a:off x="10466910" y="2712610"/>
              <a:ext cx="1298370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90" name="Image 89" descr="Une image contenant cercle, Graphique, Caractère coloré, créativité&#10;&#10;Description générée automatiquement">
              <a:extLst>
                <a:ext uri="{FF2B5EF4-FFF2-40B4-BE49-F238E27FC236}">
                  <a16:creationId xmlns:a16="http://schemas.microsoft.com/office/drawing/2014/main" id="{330AEE49-81FE-C4C5-64ED-0944AD044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90921" y="1696859"/>
              <a:ext cx="334341" cy="468767"/>
            </a:xfrm>
            <a:prstGeom prst="rect">
              <a:avLst/>
            </a:prstGeom>
          </p:spPr>
        </p:pic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26E43A4D-8ABA-36B6-406B-41BC4E6717D2}"/>
              </a:ext>
            </a:extLst>
          </p:cNvPr>
          <p:cNvGrpSpPr/>
          <p:nvPr/>
        </p:nvGrpSpPr>
        <p:grpSpPr>
          <a:xfrm>
            <a:off x="7752184" y="1068644"/>
            <a:ext cx="2666123" cy="1890187"/>
            <a:chOff x="7752184" y="1068644"/>
            <a:chExt cx="2666123" cy="1890187"/>
          </a:xfrm>
        </p:grpSpPr>
        <p:pic>
          <p:nvPicPr>
            <p:cNvPr id="96" name="Image 9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BB11F0F8-1CFA-9D55-7D69-1535B240B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8668" y="1124744"/>
              <a:ext cx="588948" cy="1013704"/>
            </a:xfrm>
            <a:prstGeom prst="rect">
              <a:avLst/>
            </a:prstGeom>
          </p:spPr>
        </p:pic>
        <p:sp>
          <p:nvSpPr>
            <p:cNvPr id="97" name="Flèche vers la droite 96">
              <a:extLst>
                <a:ext uri="{FF2B5EF4-FFF2-40B4-BE49-F238E27FC236}">
                  <a16:creationId xmlns:a16="http://schemas.microsoft.com/office/drawing/2014/main" id="{77C2E06E-1784-5456-F806-F9A3B93AC579}"/>
                </a:ext>
              </a:extLst>
            </p:cNvPr>
            <p:cNvSpPr/>
            <p:nvPr/>
          </p:nvSpPr>
          <p:spPr>
            <a:xfrm>
              <a:off x="7752184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18EAA9E7-491B-E90E-0A1F-C22E8358CFF7}"/>
                </a:ext>
              </a:extLst>
            </p:cNvPr>
            <p:cNvSpPr txBox="1"/>
            <p:nvPr/>
          </p:nvSpPr>
          <p:spPr>
            <a:xfrm>
              <a:off x="8675902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6. Use the asset 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47C70D17-AD75-B7BD-F678-3356B7967BEA}"/>
                </a:ext>
              </a:extLst>
            </p:cNvPr>
            <p:cNvSpPr txBox="1"/>
            <p:nvPr/>
          </p:nvSpPr>
          <p:spPr>
            <a:xfrm>
              <a:off x="8639563" y="2712610"/>
              <a:ext cx="1778744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GLN/GSRN(+SRIN)/GIAI</a:t>
              </a:r>
            </a:p>
          </p:txBody>
        </p:sp>
        <p:pic>
          <p:nvPicPr>
            <p:cNvPr id="107" name="Image 106">
              <a:extLst>
                <a:ext uri="{FF2B5EF4-FFF2-40B4-BE49-F238E27FC236}">
                  <a16:creationId xmlns:a16="http://schemas.microsoft.com/office/drawing/2014/main" id="{24B1962F-4F20-5D74-4E2C-7E4AD4362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77470" y="1564133"/>
              <a:ext cx="425074" cy="490470"/>
            </a:xfrm>
            <a:prstGeom prst="rect">
              <a:avLst/>
            </a:prstGeom>
          </p:spPr>
        </p:pic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A0F06118-D18F-CEE3-DF83-2D3869DC888B}"/>
              </a:ext>
            </a:extLst>
          </p:cNvPr>
          <p:cNvGrpSpPr/>
          <p:nvPr/>
        </p:nvGrpSpPr>
        <p:grpSpPr>
          <a:xfrm>
            <a:off x="6096000" y="1068644"/>
            <a:ext cx="2494961" cy="1890187"/>
            <a:chOff x="6096000" y="1068644"/>
            <a:chExt cx="2494961" cy="1890187"/>
          </a:xfrm>
        </p:grpSpPr>
        <p:pic>
          <p:nvPicPr>
            <p:cNvPr id="109" name="Image 108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7A37DC7A-24E0-0CA4-7C9E-7FA8013E9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4152" y="1124744"/>
              <a:ext cx="588948" cy="1013704"/>
            </a:xfrm>
            <a:prstGeom prst="rect">
              <a:avLst/>
            </a:prstGeom>
          </p:spPr>
        </p:pic>
        <p:sp>
          <p:nvSpPr>
            <p:cNvPr id="110" name="Flèche vers la droite 109">
              <a:extLst>
                <a:ext uri="{FF2B5EF4-FFF2-40B4-BE49-F238E27FC236}">
                  <a16:creationId xmlns:a16="http://schemas.microsoft.com/office/drawing/2014/main" id="{469CAC68-63FE-5316-0FFD-2FB8159B4A19}"/>
                </a:ext>
              </a:extLst>
            </p:cNvPr>
            <p:cNvSpPr/>
            <p:nvPr/>
          </p:nvSpPr>
          <p:spPr>
            <a:xfrm>
              <a:off x="6096000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D1DEA72C-9D57-DD8E-17E9-3630065CFD35}"/>
                </a:ext>
              </a:extLst>
            </p:cNvPr>
            <p:cNvSpPr txBox="1"/>
            <p:nvPr/>
          </p:nvSpPr>
          <p:spPr>
            <a:xfrm>
              <a:off x="7040654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 Deliver the asset to the user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E7F99431-6FC8-E2F0-5D07-A856DD0E6C96}"/>
                </a:ext>
              </a:extLst>
            </p:cNvPr>
            <p:cNvSpPr txBox="1"/>
            <p:nvPr/>
          </p:nvSpPr>
          <p:spPr>
            <a:xfrm>
              <a:off x="7004315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5D856197-B0AE-DCB0-5FA7-E3C4372B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3644" y="1564133"/>
              <a:ext cx="425074" cy="490470"/>
            </a:xfrm>
            <a:prstGeom prst="rect">
              <a:avLst/>
            </a:prstGeom>
          </p:spPr>
        </p:pic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2A5B56CA-31DE-7A04-3B18-EEE93C4D1D86}"/>
              </a:ext>
            </a:extLst>
          </p:cNvPr>
          <p:cNvGrpSpPr/>
          <p:nvPr/>
        </p:nvGrpSpPr>
        <p:grpSpPr>
          <a:xfrm>
            <a:off x="4439816" y="1068644"/>
            <a:ext cx="2492527" cy="1890187"/>
            <a:chOff x="4439816" y="1068644"/>
            <a:chExt cx="2492527" cy="1890187"/>
          </a:xfrm>
        </p:grpSpPr>
        <p:pic>
          <p:nvPicPr>
            <p:cNvPr id="116" name="Image 11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64B0E9B6-CAE0-A5F5-19E7-9E8A3557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7968" y="1124744"/>
              <a:ext cx="588948" cy="1013704"/>
            </a:xfrm>
            <a:prstGeom prst="rect">
              <a:avLst/>
            </a:prstGeom>
          </p:spPr>
        </p:pic>
        <p:sp>
          <p:nvSpPr>
            <p:cNvPr id="117" name="Flèche vers la droite 116">
              <a:extLst>
                <a:ext uri="{FF2B5EF4-FFF2-40B4-BE49-F238E27FC236}">
                  <a16:creationId xmlns:a16="http://schemas.microsoft.com/office/drawing/2014/main" id="{8CAF416E-C6DE-7369-D658-00B28C05B7C6}"/>
                </a:ext>
              </a:extLst>
            </p:cNvPr>
            <p:cNvSpPr/>
            <p:nvPr/>
          </p:nvSpPr>
          <p:spPr>
            <a:xfrm>
              <a:off x="4439816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16A6B322-65B3-D89E-2DCB-37B9D0ECA7CD}"/>
                </a:ext>
              </a:extLst>
            </p:cNvPr>
            <p:cNvSpPr txBox="1"/>
            <p:nvPr/>
          </p:nvSpPr>
          <p:spPr>
            <a:xfrm>
              <a:off x="5382036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Locate the asset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F1D8BF64-1FD4-A705-2FC5-F0BCAE7E2A37}"/>
                </a:ext>
              </a:extLst>
            </p:cNvPr>
            <p:cNvSpPr txBox="1"/>
            <p:nvPr/>
          </p:nvSpPr>
          <p:spPr>
            <a:xfrm>
              <a:off x="5345697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121" name="Image 120" descr="Une image contenant cercle, Graphique, Caractère coloré, créativité&#10;&#10;Description générée automatiquement">
              <a:extLst>
                <a:ext uri="{FF2B5EF4-FFF2-40B4-BE49-F238E27FC236}">
                  <a16:creationId xmlns:a16="http://schemas.microsoft.com/office/drawing/2014/main" id="{4E781903-7F78-6D9C-1AD9-94C6E9C87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189" y="1647163"/>
              <a:ext cx="334341" cy="468767"/>
            </a:xfrm>
            <a:prstGeom prst="rect">
              <a:avLst/>
            </a:prstGeom>
          </p:spPr>
        </p:pic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F7FA2B3D-7A55-B1A3-5DB8-7E197DA0D7CE}"/>
              </a:ext>
            </a:extLst>
          </p:cNvPr>
          <p:cNvGrpSpPr/>
          <p:nvPr/>
        </p:nvGrpSpPr>
        <p:grpSpPr>
          <a:xfrm>
            <a:off x="2743200" y="1068644"/>
            <a:ext cx="2532104" cy="1890187"/>
            <a:chOff x="2743200" y="1068644"/>
            <a:chExt cx="2532104" cy="1890187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98676B43-7C6E-6B2E-42C9-D6533DDD8BBE}"/>
                </a:ext>
              </a:extLst>
            </p:cNvPr>
            <p:cNvGrpSpPr/>
            <p:nvPr/>
          </p:nvGrpSpPr>
          <p:grpSpPr>
            <a:xfrm>
              <a:off x="3772288" y="1124744"/>
              <a:ext cx="1362351" cy="1013704"/>
              <a:chOff x="3772288" y="1124744"/>
              <a:chExt cx="1362351" cy="1013704"/>
            </a:xfrm>
          </p:grpSpPr>
          <p:pic>
            <p:nvPicPr>
              <p:cNvPr id="127" name="Image 126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F70FB82A-AF6E-0AE0-625C-47C73CA42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45691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8" name="Image 127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93370412-0377-F5C1-B8FB-005F9106D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295800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9" name="Image 128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7C34FAD3-619D-DE1D-97FB-23059103C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36952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30" name="Image 129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E0A2A579-3C55-B2A4-B732-BBDF7C398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2288" y="1124744"/>
                <a:ext cx="588948" cy="1013704"/>
              </a:xfrm>
              <a:prstGeom prst="rect">
                <a:avLst/>
              </a:prstGeom>
            </p:spPr>
          </p:pic>
        </p:grpSp>
        <p:sp>
          <p:nvSpPr>
            <p:cNvPr id="124" name="Flèche vers la droite 123">
              <a:extLst>
                <a:ext uri="{FF2B5EF4-FFF2-40B4-BE49-F238E27FC236}">
                  <a16:creationId xmlns:a16="http://schemas.microsoft.com/office/drawing/2014/main" id="{506E1162-B8D3-E5E8-A585-FDBF6A234C29}"/>
                </a:ext>
              </a:extLst>
            </p:cNvPr>
            <p:cNvSpPr/>
            <p:nvPr/>
          </p:nvSpPr>
          <p:spPr>
            <a:xfrm>
              <a:off x="2743200" y="1068644"/>
              <a:ext cx="11081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6ECA7E3E-8E0F-C8A8-8CA7-EBA61E94DDEC}"/>
                </a:ext>
              </a:extLst>
            </p:cNvPr>
            <p:cNvSpPr txBox="1"/>
            <p:nvPr/>
          </p:nvSpPr>
          <p:spPr>
            <a:xfrm>
              <a:off x="3724997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Store the asset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56FE676D-CADF-F494-E6D9-56762AF6B24B}"/>
                </a:ext>
              </a:extLst>
            </p:cNvPr>
            <p:cNvSpPr txBox="1"/>
            <p:nvPr/>
          </p:nvSpPr>
          <p:spPr>
            <a:xfrm>
              <a:off x="3688658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1BD541EB-5677-6393-53D3-6AACB647EEF8}"/>
              </a:ext>
            </a:extLst>
          </p:cNvPr>
          <p:cNvGrpSpPr/>
          <p:nvPr/>
        </p:nvGrpSpPr>
        <p:grpSpPr>
          <a:xfrm>
            <a:off x="1127448" y="1068644"/>
            <a:ext cx="2484370" cy="1890187"/>
            <a:chOff x="1127448" y="1068644"/>
            <a:chExt cx="2484370" cy="1890187"/>
          </a:xfrm>
        </p:grpSpPr>
        <p:pic>
          <p:nvPicPr>
            <p:cNvPr id="132" name="Image 131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6546AA6-32A4-6CB8-9440-4FCDB6C85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7878" y="1124744"/>
              <a:ext cx="588948" cy="1013704"/>
            </a:xfrm>
            <a:prstGeom prst="rect">
              <a:avLst/>
            </a:prstGeom>
          </p:spPr>
        </p:pic>
        <p:sp>
          <p:nvSpPr>
            <p:cNvPr id="133" name="Flèche vers la droite 132">
              <a:extLst>
                <a:ext uri="{FF2B5EF4-FFF2-40B4-BE49-F238E27FC236}">
                  <a16:creationId xmlns:a16="http://schemas.microsoft.com/office/drawing/2014/main" id="{51CFC1B6-A660-1153-FB76-7A0B58DB0233}"/>
                </a:ext>
              </a:extLst>
            </p:cNvPr>
            <p:cNvSpPr/>
            <p:nvPr/>
          </p:nvSpPr>
          <p:spPr>
            <a:xfrm>
              <a:off x="112744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63624F72-84B2-0FEC-9EC9-651600279745}"/>
                </a:ext>
              </a:extLst>
            </p:cNvPr>
            <p:cNvSpPr txBox="1"/>
            <p:nvPr/>
          </p:nvSpPr>
          <p:spPr>
            <a:xfrm>
              <a:off x="2021305" y="2182277"/>
              <a:ext cx="1578543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Asset registered and prepared for use 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B1B47800-70A5-C52D-032F-1C5F2EA8D360}"/>
                </a:ext>
              </a:extLst>
            </p:cNvPr>
            <p:cNvSpPr txBox="1"/>
            <p:nvPr/>
          </p:nvSpPr>
          <p:spPr>
            <a:xfrm>
              <a:off x="2025172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GTIN/GIAI</a:t>
              </a:r>
            </a:p>
          </p:txBody>
        </p:sp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D80A94FE-4A26-9912-D16F-3F83CDCF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3093" y="1904146"/>
              <a:ext cx="355212" cy="254059"/>
            </a:xfrm>
            <a:prstGeom prst="rect">
              <a:avLst/>
            </a:prstGeom>
          </p:spPr>
        </p:pic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0B268021-046F-6866-3788-A78C83329C0D}"/>
              </a:ext>
            </a:extLst>
          </p:cNvPr>
          <p:cNvGrpSpPr/>
          <p:nvPr/>
        </p:nvGrpSpPr>
        <p:grpSpPr>
          <a:xfrm>
            <a:off x="366483" y="1124744"/>
            <a:ext cx="1586646" cy="1834087"/>
            <a:chOff x="366483" y="1124744"/>
            <a:chExt cx="1586646" cy="1834087"/>
          </a:xfrm>
        </p:grpSpPr>
        <p:pic>
          <p:nvPicPr>
            <p:cNvPr id="138" name="Image 137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267E1EFF-64D8-0D65-E233-CC63AD18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416" y="1124744"/>
              <a:ext cx="588948" cy="1013704"/>
            </a:xfrm>
            <a:prstGeom prst="rect">
              <a:avLst/>
            </a:prstGeom>
          </p:spPr>
        </p:pic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DBAFFC61-9CAF-7488-05C6-59D30EA20CB5}"/>
                </a:ext>
              </a:extLst>
            </p:cNvPr>
            <p:cNvSpPr txBox="1"/>
            <p:nvPr/>
          </p:nvSpPr>
          <p:spPr>
            <a:xfrm>
              <a:off x="402822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 Request for new asset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A43DAB43-0E49-B91B-2666-DB50DC730486}"/>
                </a:ext>
              </a:extLst>
            </p:cNvPr>
            <p:cNvSpPr txBox="1"/>
            <p:nvPr/>
          </p:nvSpPr>
          <p:spPr>
            <a:xfrm>
              <a:off x="366483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</a:t>
              </a:r>
            </a:p>
          </p:txBody>
        </p:sp>
      </p:grp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7429F634-2C02-D173-527B-909B10F1A0C5}"/>
              </a:ext>
            </a:extLst>
          </p:cNvPr>
          <p:cNvGrpSpPr/>
          <p:nvPr/>
        </p:nvGrpSpPr>
        <p:grpSpPr>
          <a:xfrm>
            <a:off x="8002039" y="3284984"/>
            <a:ext cx="3177835" cy="1818179"/>
            <a:chOff x="8002039" y="3284984"/>
            <a:chExt cx="3177835" cy="1818179"/>
          </a:xfrm>
        </p:grpSpPr>
        <p:sp>
          <p:nvSpPr>
            <p:cNvPr id="149" name="Flèche vers la droite 148">
              <a:extLst>
                <a:ext uri="{FF2B5EF4-FFF2-40B4-BE49-F238E27FC236}">
                  <a16:creationId xmlns:a16="http://schemas.microsoft.com/office/drawing/2014/main" id="{78A5119A-5EC3-A3C6-54B2-4C9C9380F29D}"/>
                </a:ext>
              </a:extLst>
            </p:cNvPr>
            <p:cNvSpPr/>
            <p:nvPr/>
          </p:nvSpPr>
          <p:spPr>
            <a:xfrm rot="10800000">
              <a:off x="9331805" y="3464872"/>
              <a:ext cx="993914" cy="460970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AD82B854-3D88-0867-7A91-E39D71E46ED2}"/>
                </a:ext>
              </a:extLst>
            </p:cNvPr>
            <p:cNvSpPr txBox="1"/>
            <p:nvPr/>
          </p:nvSpPr>
          <p:spPr>
            <a:xfrm>
              <a:off x="9647578" y="3572246"/>
              <a:ext cx="449292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</a:t>
              </a:r>
              <a:endParaRPr kumimoji="0" lang="en-US" sz="100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2EF0BE8A-7B13-9265-5E14-2E0EA47718FD}"/>
                </a:ext>
              </a:extLst>
            </p:cNvPr>
            <p:cNvSpPr txBox="1"/>
            <p:nvPr/>
          </p:nvSpPr>
          <p:spPr>
            <a:xfrm>
              <a:off x="8038378" y="4326609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9. Maintain the asset</a:t>
              </a: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F2EE86E2-7129-B611-3A9D-19C60E98DBDA}"/>
                </a:ext>
              </a:extLst>
            </p:cNvPr>
            <p:cNvSpPr txBox="1"/>
            <p:nvPr/>
          </p:nvSpPr>
          <p:spPr>
            <a:xfrm>
              <a:off x="8002039" y="4856942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153" name="Image 152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3AF02E08-A893-8F96-8890-993FE719E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72264" y="3284984"/>
              <a:ext cx="588948" cy="1013704"/>
            </a:xfrm>
            <a:prstGeom prst="rect">
              <a:avLst/>
            </a:prstGeom>
          </p:spPr>
        </p:pic>
        <p:sp>
          <p:nvSpPr>
            <p:cNvPr id="3" name="Flèche vers la droite 2">
              <a:extLst>
                <a:ext uri="{FF2B5EF4-FFF2-40B4-BE49-F238E27FC236}">
                  <a16:creationId xmlns:a16="http://schemas.microsoft.com/office/drawing/2014/main" id="{BDDE3F72-863E-1042-1DE6-DFDF5C950B15}"/>
                </a:ext>
              </a:extLst>
            </p:cNvPr>
            <p:cNvSpPr/>
            <p:nvPr/>
          </p:nvSpPr>
          <p:spPr>
            <a:xfrm rot="12061714">
              <a:off x="9227343" y="4216840"/>
              <a:ext cx="1952531" cy="46097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3FC8358A-E113-E62F-A48E-A16A482F3D9E}"/>
              </a:ext>
            </a:extLst>
          </p:cNvPr>
          <p:cNvGrpSpPr/>
          <p:nvPr/>
        </p:nvGrpSpPr>
        <p:grpSpPr>
          <a:xfrm>
            <a:off x="10325719" y="3925962"/>
            <a:ext cx="1586646" cy="2428114"/>
            <a:chOff x="10325719" y="3925962"/>
            <a:chExt cx="1586646" cy="2428114"/>
          </a:xfrm>
        </p:grpSpPr>
        <p:pic>
          <p:nvPicPr>
            <p:cNvPr id="155" name="Image 154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39F934D5-0A14-24A5-B03B-5D9BDFC8E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48528" y="4509120"/>
              <a:ext cx="588948" cy="1013704"/>
            </a:xfrm>
            <a:prstGeom prst="rect">
              <a:avLst/>
            </a:prstGeom>
          </p:spPr>
        </p:pic>
        <p:sp>
          <p:nvSpPr>
            <p:cNvPr id="156" name="Flèche vers la droite 155">
              <a:extLst>
                <a:ext uri="{FF2B5EF4-FFF2-40B4-BE49-F238E27FC236}">
                  <a16:creationId xmlns:a16="http://schemas.microsoft.com/office/drawing/2014/main" id="{6C3AD394-A6FA-70B0-70C7-CCA82BA36200}"/>
                </a:ext>
              </a:extLst>
            </p:cNvPr>
            <p:cNvSpPr/>
            <p:nvPr/>
          </p:nvSpPr>
          <p:spPr>
            <a:xfrm rot="5400000">
              <a:off x="10890443" y="3924077"/>
              <a:ext cx="457199" cy="46097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0AE41F2D-5DA5-E506-0B53-C9236B117A67}"/>
                </a:ext>
              </a:extLst>
            </p:cNvPr>
            <p:cNvSpPr txBox="1"/>
            <p:nvPr/>
          </p:nvSpPr>
          <p:spPr>
            <a:xfrm>
              <a:off x="10894396" y="3966630"/>
              <a:ext cx="449292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Yes</a:t>
              </a:r>
              <a:endParaRPr kumimoji="0" lang="en-US" sz="100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89C4C2AE-CD47-BC4B-4375-38168291A2C2}"/>
                </a:ext>
              </a:extLst>
            </p:cNvPr>
            <p:cNvSpPr txBox="1"/>
            <p:nvPr/>
          </p:nvSpPr>
          <p:spPr>
            <a:xfrm>
              <a:off x="10362058" y="5577522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8. Clean the asset</a:t>
              </a: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3A172049-9392-F3A7-12F2-F365BE272919}"/>
                </a:ext>
              </a:extLst>
            </p:cNvPr>
            <p:cNvSpPr txBox="1"/>
            <p:nvPr/>
          </p:nvSpPr>
          <p:spPr>
            <a:xfrm>
              <a:off x="10325719" y="6107855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GTIN/GIAI </a:t>
              </a:r>
            </a:p>
          </p:txBody>
        </p:sp>
        <p:pic>
          <p:nvPicPr>
            <p:cNvPr id="160" name="Image 159" descr="Une image contenant Graphique, logo, symbole, Bleu électrique&#10;&#10;Description générée automatiquement">
              <a:extLst>
                <a:ext uri="{FF2B5EF4-FFF2-40B4-BE49-F238E27FC236}">
                  <a16:creationId xmlns:a16="http://schemas.microsoft.com/office/drawing/2014/main" id="{F6FB0AAE-4A6F-4DEA-6161-7A6288960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336418" y="4581624"/>
              <a:ext cx="790386" cy="687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063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D11818D-D332-46EC-732F-22EB8377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the standards fit in the process </a:t>
            </a:r>
            <a:r>
              <a:rPr lang="fr-FR" dirty="0" err="1"/>
              <a:t>map</a:t>
            </a:r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BD9E8D81-A73B-FF9D-F480-2CEBCFA2A5DE}"/>
              </a:ext>
            </a:extLst>
          </p:cNvPr>
          <p:cNvGrpSpPr/>
          <p:nvPr/>
        </p:nvGrpSpPr>
        <p:grpSpPr>
          <a:xfrm>
            <a:off x="6168008" y="3461049"/>
            <a:ext cx="2578090" cy="461903"/>
            <a:chOff x="6168008" y="3461049"/>
            <a:chExt cx="2578090" cy="461903"/>
          </a:xfrm>
        </p:grpSpPr>
        <p:sp>
          <p:nvSpPr>
            <p:cNvPr id="55" name="Flèche vers la droite 54">
              <a:extLst>
                <a:ext uri="{FF2B5EF4-FFF2-40B4-BE49-F238E27FC236}">
                  <a16:creationId xmlns:a16="http://schemas.microsoft.com/office/drawing/2014/main" id="{6D394583-91CC-A89C-CA12-195D6A916F5A}"/>
                </a:ext>
              </a:extLst>
            </p:cNvPr>
            <p:cNvSpPr/>
            <p:nvPr/>
          </p:nvSpPr>
          <p:spPr>
            <a:xfrm rot="10800000">
              <a:off x="7752184" y="3461982"/>
              <a:ext cx="993914" cy="460970"/>
            </a:xfrm>
            <a:prstGeom prst="rightArrow">
              <a:avLst/>
            </a:prstGeom>
            <a:solidFill>
              <a:srgbClr val="9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highlight>
                  <a:srgbClr val="99E2F3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81306A63-B259-03D8-113F-BE8FE0602E8D}"/>
                </a:ext>
              </a:extLst>
            </p:cNvPr>
            <p:cNvSpPr txBox="1"/>
            <p:nvPr/>
          </p:nvSpPr>
          <p:spPr>
            <a:xfrm>
              <a:off x="6168008" y="3461049"/>
              <a:ext cx="1638080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Does the  asset need disposing of?</a:t>
              </a: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84E3AA5D-8D2D-83F7-8CF5-73F0323C81BF}"/>
              </a:ext>
            </a:extLst>
          </p:cNvPr>
          <p:cNvGrpSpPr/>
          <p:nvPr/>
        </p:nvGrpSpPr>
        <p:grpSpPr>
          <a:xfrm>
            <a:off x="10362058" y="2766313"/>
            <a:ext cx="1513969" cy="1094848"/>
            <a:chOff x="10362058" y="2766313"/>
            <a:chExt cx="1513969" cy="1094848"/>
          </a:xfrm>
        </p:grpSpPr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33B0690A-F106-7BB9-24C2-05137818D042}"/>
                </a:ext>
              </a:extLst>
            </p:cNvPr>
            <p:cNvSpPr txBox="1"/>
            <p:nvPr/>
          </p:nvSpPr>
          <p:spPr>
            <a:xfrm>
              <a:off x="10362058" y="3461051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Does the asset needs cleaning ?</a:t>
              </a:r>
            </a:p>
          </p:txBody>
        </p:sp>
        <p:sp>
          <p:nvSpPr>
            <p:cNvPr id="70" name="Flèche vers la droite 69">
              <a:extLst>
                <a:ext uri="{FF2B5EF4-FFF2-40B4-BE49-F238E27FC236}">
                  <a16:creationId xmlns:a16="http://schemas.microsoft.com/office/drawing/2014/main" id="{557D965E-DD54-81A7-737A-F97048FCD431}"/>
                </a:ext>
              </a:extLst>
            </p:cNvPr>
            <p:cNvSpPr/>
            <p:nvPr/>
          </p:nvSpPr>
          <p:spPr>
            <a:xfrm rot="5400000">
              <a:off x="10779276" y="2875595"/>
              <a:ext cx="679534" cy="460970"/>
            </a:xfrm>
            <a:prstGeom prst="rightArrow">
              <a:avLst/>
            </a:prstGeom>
            <a:solidFill>
              <a:srgbClr val="9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65B5C190-0310-6B98-3CE1-BF3C3B92FE0E}"/>
              </a:ext>
            </a:extLst>
          </p:cNvPr>
          <p:cNvGrpSpPr/>
          <p:nvPr/>
        </p:nvGrpSpPr>
        <p:grpSpPr>
          <a:xfrm>
            <a:off x="9408368" y="1068644"/>
            <a:ext cx="2448235" cy="1890187"/>
            <a:chOff x="9408368" y="1068644"/>
            <a:chExt cx="2448235" cy="1890187"/>
          </a:xfrm>
        </p:grpSpPr>
        <p:pic>
          <p:nvPicPr>
            <p:cNvPr id="73" name="Image 72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C3112E6-F7B2-0767-8150-8308E6B2A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76520" y="1124744"/>
              <a:ext cx="588948" cy="1013704"/>
            </a:xfrm>
            <a:prstGeom prst="rect">
              <a:avLst/>
            </a:prstGeom>
          </p:spPr>
        </p:pic>
        <p:sp>
          <p:nvSpPr>
            <p:cNvPr id="74" name="Flèche vers la droite 73">
              <a:extLst>
                <a:ext uri="{FF2B5EF4-FFF2-40B4-BE49-F238E27FC236}">
                  <a16:creationId xmlns:a16="http://schemas.microsoft.com/office/drawing/2014/main" id="{955C5264-B16E-27C6-C123-6F9D8EA65FC2}"/>
                </a:ext>
              </a:extLst>
            </p:cNvPr>
            <p:cNvSpPr/>
            <p:nvPr/>
          </p:nvSpPr>
          <p:spPr>
            <a:xfrm>
              <a:off x="940836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7BFED913-4B60-92C0-ECDD-3C151DA8724B}"/>
                </a:ext>
              </a:extLst>
            </p:cNvPr>
            <p:cNvSpPr txBox="1"/>
            <p:nvPr/>
          </p:nvSpPr>
          <p:spPr>
            <a:xfrm>
              <a:off x="10342634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7. Return the asset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F11144DA-8912-37D7-6006-07ECECEDAD1C}"/>
                </a:ext>
              </a:extLst>
            </p:cNvPr>
            <p:cNvSpPr txBox="1"/>
            <p:nvPr/>
          </p:nvSpPr>
          <p:spPr>
            <a:xfrm>
              <a:off x="10466910" y="2712610"/>
              <a:ext cx="1298370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90" name="Image 89" descr="Une image contenant cercle, Graphique, Caractère coloré, créativité&#10;&#10;Description générée automatiquement">
              <a:extLst>
                <a:ext uri="{FF2B5EF4-FFF2-40B4-BE49-F238E27FC236}">
                  <a16:creationId xmlns:a16="http://schemas.microsoft.com/office/drawing/2014/main" id="{330AEE49-81FE-C4C5-64ED-0944AD044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90921" y="1696859"/>
              <a:ext cx="334341" cy="468767"/>
            </a:xfrm>
            <a:prstGeom prst="rect">
              <a:avLst/>
            </a:prstGeom>
          </p:spPr>
        </p:pic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26E43A4D-8ABA-36B6-406B-41BC4E6717D2}"/>
              </a:ext>
            </a:extLst>
          </p:cNvPr>
          <p:cNvGrpSpPr/>
          <p:nvPr/>
        </p:nvGrpSpPr>
        <p:grpSpPr>
          <a:xfrm>
            <a:off x="7752184" y="1068644"/>
            <a:ext cx="2666123" cy="1890187"/>
            <a:chOff x="7752184" y="1068644"/>
            <a:chExt cx="2666123" cy="1890187"/>
          </a:xfrm>
        </p:grpSpPr>
        <p:pic>
          <p:nvPicPr>
            <p:cNvPr id="96" name="Image 9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BB11F0F8-1CFA-9D55-7D69-1535B240B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8668" y="1124744"/>
              <a:ext cx="588948" cy="1013704"/>
            </a:xfrm>
            <a:prstGeom prst="rect">
              <a:avLst/>
            </a:prstGeom>
          </p:spPr>
        </p:pic>
        <p:sp>
          <p:nvSpPr>
            <p:cNvPr id="97" name="Flèche vers la droite 96">
              <a:extLst>
                <a:ext uri="{FF2B5EF4-FFF2-40B4-BE49-F238E27FC236}">
                  <a16:creationId xmlns:a16="http://schemas.microsoft.com/office/drawing/2014/main" id="{77C2E06E-1784-5456-F806-F9A3B93AC579}"/>
                </a:ext>
              </a:extLst>
            </p:cNvPr>
            <p:cNvSpPr/>
            <p:nvPr/>
          </p:nvSpPr>
          <p:spPr>
            <a:xfrm>
              <a:off x="7752184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18EAA9E7-491B-E90E-0A1F-C22E8358CFF7}"/>
                </a:ext>
              </a:extLst>
            </p:cNvPr>
            <p:cNvSpPr txBox="1"/>
            <p:nvPr/>
          </p:nvSpPr>
          <p:spPr>
            <a:xfrm>
              <a:off x="8675902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6. Use the asset 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47C70D17-AD75-B7BD-F678-3356B7967BEA}"/>
                </a:ext>
              </a:extLst>
            </p:cNvPr>
            <p:cNvSpPr txBox="1"/>
            <p:nvPr/>
          </p:nvSpPr>
          <p:spPr>
            <a:xfrm>
              <a:off x="8639563" y="2712610"/>
              <a:ext cx="1778744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GLN/GSRN(+SRIN)/GIAI</a:t>
              </a:r>
            </a:p>
          </p:txBody>
        </p:sp>
        <p:pic>
          <p:nvPicPr>
            <p:cNvPr id="107" name="Image 106">
              <a:extLst>
                <a:ext uri="{FF2B5EF4-FFF2-40B4-BE49-F238E27FC236}">
                  <a16:creationId xmlns:a16="http://schemas.microsoft.com/office/drawing/2014/main" id="{24B1962F-4F20-5D74-4E2C-7E4AD4362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77470" y="1564133"/>
              <a:ext cx="425074" cy="490470"/>
            </a:xfrm>
            <a:prstGeom prst="rect">
              <a:avLst/>
            </a:prstGeom>
          </p:spPr>
        </p:pic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A0F06118-D18F-CEE3-DF83-2D3869DC888B}"/>
              </a:ext>
            </a:extLst>
          </p:cNvPr>
          <p:cNvGrpSpPr/>
          <p:nvPr/>
        </p:nvGrpSpPr>
        <p:grpSpPr>
          <a:xfrm>
            <a:off x="6096000" y="1068644"/>
            <a:ext cx="2494961" cy="1890187"/>
            <a:chOff x="6096000" y="1068644"/>
            <a:chExt cx="2494961" cy="1890187"/>
          </a:xfrm>
        </p:grpSpPr>
        <p:pic>
          <p:nvPicPr>
            <p:cNvPr id="109" name="Image 108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7A37DC7A-24E0-0CA4-7C9E-7FA8013E9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4152" y="1124744"/>
              <a:ext cx="588948" cy="1013704"/>
            </a:xfrm>
            <a:prstGeom prst="rect">
              <a:avLst/>
            </a:prstGeom>
          </p:spPr>
        </p:pic>
        <p:sp>
          <p:nvSpPr>
            <p:cNvPr id="110" name="Flèche vers la droite 109">
              <a:extLst>
                <a:ext uri="{FF2B5EF4-FFF2-40B4-BE49-F238E27FC236}">
                  <a16:creationId xmlns:a16="http://schemas.microsoft.com/office/drawing/2014/main" id="{469CAC68-63FE-5316-0FFD-2FB8159B4A19}"/>
                </a:ext>
              </a:extLst>
            </p:cNvPr>
            <p:cNvSpPr/>
            <p:nvPr/>
          </p:nvSpPr>
          <p:spPr>
            <a:xfrm>
              <a:off x="6096000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D1DEA72C-9D57-DD8E-17E9-3630065CFD35}"/>
                </a:ext>
              </a:extLst>
            </p:cNvPr>
            <p:cNvSpPr txBox="1"/>
            <p:nvPr/>
          </p:nvSpPr>
          <p:spPr>
            <a:xfrm>
              <a:off x="7040654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 Deliver the asset to the user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E7F99431-6FC8-E2F0-5D07-A856DD0E6C96}"/>
                </a:ext>
              </a:extLst>
            </p:cNvPr>
            <p:cNvSpPr txBox="1"/>
            <p:nvPr/>
          </p:nvSpPr>
          <p:spPr>
            <a:xfrm>
              <a:off x="7004315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5D856197-B0AE-DCB0-5FA7-E3C4372B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3644" y="1564133"/>
              <a:ext cx="425074" cy="490470"/>
            </a:xfrm>
            <a:prstGeom prst="rect">
              <a:avLst/>
            </a:prstGeom>
          </p:spPr>
        </p:pic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2A5B56CA-31DE-7A04-3B18-EEE93C4D1D86}"/>
              </a:ext>
            </a:extLst>
          </p:cNvPr>
          <p:cNvGrpSpPr/>
          <p:nvPr/>
        </p:nvGrpSpPr>
        <p:grpSpPr>
          <a:xfrm>
            <a:off x="4439816" y="1068644"/>
            <a:ext cx="2492527" cy="1890187"/>
            <a:chOff x="4439816" y="1068644"/>
            <a:chExt cx="2492527" cy="1890187"/>
          </a:xfrm>
        </p:grpSpPr>
        <p:pic>
          <p:nvPicPr>
            <p:cNvPr id="116" name="Image 11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64B0E9B6-CAE0-A5F5-19E7-9E8A3557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7968" y="1124744"/>
              <a:ext cx="588948" cy="1013704"/>
            </a:xfrm>
            <a:prstGeom prst="rect">
              <a:avLst/>
            </a:prstGeom>
          </p:spPr>
        </p:pic>
        <p:sp>
          <p:nvSpPr>
            <p:cNvPr id="117" name="Flèche vers la droite 116">
              <a:extLst>
                <a:ext uri="{FF2B5EF4-FFF2-40B4-BE49-F238E27FC236}">
                  <a16:creationId xmlns:a16="http://schemas.microsoft.com/office/drawing/2014/main" id="{8CAF416E-C6DE-7369-D658-00B28C05B7C6}"/>
                </a:ext>
              </a:extLst>
            </p:cNvPr>
            <p:cNvSpPr/>
            <p:nvPr/>
          </p:nvSpPr>
          <p:spPr>
            <a:xfrm>
              <a:off x="4439816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16A6B322-65B3-D89E-2DCB-37B9D0ECA7CD}"/>
                </a:ext>
              </a:extLst>
            </p:cNvPr>
            <p:cNvSpPr txBox="1"/>
            <p:nvPr/>
          </p:nvSpPr>
          <p:spPr>
            <a:xfrm>
              <a:off x="5382036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Locate the asset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F1D8BF64-1FD4-A705-2FC5-F0BCAE7E2A37}"/>
                </a:ext>
              </a:extLst>
            </p:cNvPr>
            <p:cNvSpPr txBox="1"/>
            <p:nvPr/>
          </p:nvSpPr>
          <p:spPr>
            <a:xfrm>
              <a:off x="5345697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121" name="Image 120" descr="Une image contenant cercle, Graphique, Caractère coloré, créativité&#10;&#10;Description générée automatiquement">
              <a:extLst>
                <a:ext uri="{FF2B5EF4-FFF2-40B4-BE49-F238E27FC236}">
                  <a16:creationId xmlns:a16="http://schemas.microsoft.com/office/drawing/2014/main" id="{4E781903-7F78-6D9C-1AD9-94C6E9C87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189" y="1647163"/>
              <a:ext cx="334341" cy="468767"/>
            </a:xfrm>
            <a:prstGeom prst="rect">
              <a:avLst/>
            </a:prstGeom>
          </p:spPr>
        </p:pic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F7FA2B3D-7A55-B1A3-5DB8-7E197DA0D7CE}"/>
              </a:ext>
            </a:extLst>
          </p:cNvPr>
          <p:cNvGrpSpPr/>
          <p:nvPr/>
        </p:nvGrpSpPr>
        <p:grpSpPr>
          <a:xfrm>
            <a:off x="2743200" y="1068644"/>
            <a:ext cx="2532104" cy="1890187"/>
            <a:chOff x="2743200" y="1068644"/>
            <a:chExt cx="2532104" cy="1890187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98676B43-7C6E-6B2E-42C9-D6533DDD8BBE}"/>
                </a:ext>
              </a:extLst>
            </p:cNvPr>
            <p:cNvGrpSpPr/>
            <p:nvPr/>
          </p:nvGrpSpPr>
          <p:grpSpPr>
            <a:xfrm>
              <a:off x="3772288" y="1124744"/>
              <a:ext cx="1362351" cy="1013704"/>
              <a:chOff x="3772288" y="1124744"/>
              <a:chExt cx="1362351" cy="1013704"/>
            </a:xfrm>
          </p:grpSpPr>
          <p:pic>
            <p:nvPicPr>
              <p:cNvPr id="127" name="Image 126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F70FB82A-AF6E-0AE0-625C-47C73CA42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45691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8" name="Image 127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93370412-0377-F5C1-B8FB-005F9106D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295800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9" name="Image 128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7C34FAD3-619D-DE1D-97FB-23059103C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36952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30" name="Image 129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E0A2A579-3C55-B2A4-B732-BBDF7C398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2288" y="1124744"/>
                <a:ext cx="588948" cy="1013704"/>
              </a:xfrm>
              <a:prstGeom prst="rect">
                <a:avLst/>
              </a:prstGeom>
            </p:spPr>
          </p:pic>
        </p:grpSp>
        <p:sp>
          <p:nvSpPr>
            <p:cNvPr id="124" name="Flèche vers la droite 123">
              <a:extLst>
                <a:ext uri="{FF2B5EF4-FFF2-40B4-BE49-F238E27FC236}">
                  <a16:creationId xmlns:a16="http://schemas.microsoft.com/office/drawing/2014/main" id="{506E1162-B8D3-E5E8-A585-FDBF6A234C29}"/>
                </a:ext>
              </a:extLst>
            </p:cNvPr>
            <p:cNvSpPr/>
            <p:nvPr/>
          </p:nvSpPr>
          <p:spPr>
            <a:xfrm>
              <a:off x="2743200" y="1068644"/>
              <a:ext cx="11081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6ECA7E3E-8E0F-C8A8-8CA7-EBA61E94DDEC}"/>
                </a:ext>
              </a:extLst>
            </p:cNvPr>
            <p:cNvSpPr txBox="1"/>
            <p:nvPr/>
          </p:nvSpPr>
          <p:spPr>
            <a:xfrm>
              <a:off x="3724997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Store the asset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56FE676D-CADF-F494-E6D9-56762AF6B24B}"/>
                </a:ext>
              </a:extLst>
            </p:cNvPr>
            <p:cNvSpPr txBox="1"/>
            <p:nvPr/>
          </p:nvSpPr>
          <p:spPr>
            <a:xfrm>
              <a:off x="3688658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1BD541EB-5677-6393-53D3-6AACB647EEF8}"/>
              </a:ext>
            </a:extLst>
          </p:cNvPr>
          <p:cNvGrpSpPr/>
          <p:nvPr/>
        </p:nvGrpSpPr>
        <p:grpSpPr>
          <a:xfrm>
            <a:off x="1127448" y="1068644"/>
            <a:ext cx="2484370" cy="1890187"/>
            <a:chOff x="1127448" y="1068644"/>
            <a:chExt cx="2484370" cy="1890187"/>
          </a:xfrm>
        </p:grpSpPr>
        <p:pic>
          <p:nvPicPr>
            <p:cNvPr id="132" name="Image 131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6546AA6-32A4-6CB8-9440-4FCDB6C85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7878" y="1124744"/>
              <a:ext cx="588948" cy="1013704"/>
            </a:xfrm>
            <a:prstGeom prst="rect">
              <a:avLst/>
            </a:prstGeom>
          </p:spPr>
        </p:pic>
        <p:sp>
          <p:nvSpPr>
            <p:cNvPr id="133" name="Flèche vers la droite 132">
              <a:extLst>
                <a:ext uri="{FF2B5EF4-FFF2-40B4-BE49-F238E27FC236}">
                  <a16:creationId xmlns:a16="http://schemas.microsoft.com/office/drawing/2014/main" id="{51CFC1B6-A660-1153-FB76-7A0B58DB0233}"/>
                </a:ext>
              </a:extLst>
            </p:cNvPr>
            <p:cNvSpPr/>
            <p:nvPr/>
          </p:nvSpPr>
          <p:spPr>
            <a:xfrm>
              <a:off x="112744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63624F72-84B2-0FEC-9EC9-651600279745}"/>
                </a:ext>
              </a:extLst>
            </p:cNvPr>
            <p:cNvSpPr txBox="1"/>
            <p:nvPr/>
          </p:nvSpPr>
          <p:spPr>
            <a:xfrm>
              <a:off x="2021305" y="2182277"/>
              <a:ext cx="1578543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Asset registered and prepared for use 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B1B47800-70A5-C52D-032F-1C5F2EA8D360}"/>
                </a:ext>
              </a:extLst>
            </p:cNvPr>
            <p:cNvSpPr txBox="1"/>
            <p:nvPr/>
          </p:nvSpPr>
          <p:spPr>
            <a:xfrm>
              <a:off x="2025172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GTIN/GIAI</a:t>
              </a:r>
            </a:p>
          </p:txBody>
        </p:sp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D80A94FE-4A26-9912-D16F-3F83CDCF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3093" y="1904146"/>
              <a:ext cx="355212" cy="254059"/>
            </a:xfrm>
            <a:prstGeom prst="rect">
              <a:avLst/>
            </a:prstGeom>
          </p:spPr>
        </p:pic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0B268021-046F-6866-3788-A78C83329C0D}"/>
              </a:ext>
            </a:extLst>
          </p:cNvPr>
          <p:cNvGrpSpPr/>
          <p:nvPr/>
        </p:nvGrpSpPr>
        <p:grpSpPr>
          <a:xfrm>
            <a:off x="366483" y="1124744"/>
            <a:ext cx="1586646" cy="1834087"/>
            <a:chOff x="366483" y="1124744"/>
            <a:chExt cx="1586646" cy="1834087"/>
          </a:xfrm>
        </p:grpSpPr>
        <p:pic>
          <p:nvPicPr>
            <p:cNvPr id="138" name="Image 137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267E1EFF-64D8-0D65-E233-CC63AD18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416" y="1124744"/>
              <a:ext cx="588948" cy="1013704"/>
            </a:xfrm>
            <a:prstGeom prst="rect">
              <a:avLst/>
            </a:prstGeom>
          </p:spPr>
        </p:pic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DBAFFC61-9CAF-7488-05C6-59D30EA20CB5}"/>
                </a:ext>
              </a:extLst>
            </p:cNvPr>
            <p:cNvSpPr txBox="1"/>
            <p:nvPr/>
          </p:nvSpPr>
          <p:spPr>
            <a:xfrm>
              <a:off x="402822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 Request for new asset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A43DAB43-0E49-B91B-2666-DB50DC730486}"/>
                </a:ext>
              </a:extLst>
            </p:cNvPr>
            <p:cNvSpPr txBox="1"/>
            <p:nvPr/>
          </p:nvSpPr>
          <p:spPr>
            <a:xfrm>
              <a:off x="366483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</a:t>
              </a:r>
            </a:p>
          </p:txBody>
        </p:sp>
      </p:grp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7429F634-2C02-D173-527B-909B10F1A0C5}"/>
              </a:ext>
            </a:extLst>
          </p:cNvPr>
          <p:cNvGrpSpPr/>
          <p:nvPr/>
        </p:nvGrpSpPr>
        <p:grpSpPr>
          <a:xfrm>
            <a:off x="8002039" y="3284984"/>
            <a:ext cx="3177835" cy="1818179"/>
            <a:chOff x="8002039" y="3284984"/>
            <a:chExt cx="3177835" cy="1818179"/>
          </a:xfrm>
        </p:grpSpPr>
        <p:sp>
          <p:nvSpPr>
            <p:cNvPr id="149" name="Flèche vers la droite 148">
              <a:extLst>
                <a:ext uri="{FF2B5EF4-FFF2-40B4-BE49-F238E27FC236}">
                  <a16:creationId xmlns:a16="http://schemas.microsoft.com/office/drawing/2014/main" id="{78A5119A-5EC3-A3C6-54B2-4C9C9380F29D}"/>
                </a:ext>
              </a:extLst>
            </p:cNvPr>
            <p:cNvSpPr/>
            <p:nvPr/>
          </p:nvSpPr>
          <p:spPr>
            <a:xfrm rot="10800000">
              <a:off x="9331805" y="3464872"/>
              <a:ext cx="993914" cy="460970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AD82B854-3D88-0867-7A91-E39D71E46ED2}"/>
                </a:ext>
              </a:extLst>
            </p:cNvPr>
            <p:cNvSpPr txBox="1"/>
            <p:nvPr/>
          </p:nvSpPr>
          <p:spPr>
            <a:xfrm>
              <a:off x="9647578" y="3572246"/>
              <a:ext cx="449292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</a:t>
              </a:r>
              <a:endParaRPr kumimoji="0" lang="en-US" sz="100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2EF0BE8A-7B13-9265-5E14-2E0EA47718FD}"/>
                </a:ext>
              </a:extLst>
            </p:cNvPr>
            <p:cNvSpPr txBox="1"/>
            <p:nvPr/>
          </p:nvSpPr>
          <p:spPr>
            <a:xfrm>
              <a:off x="8038378" y="4326609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9. Maintain the asset</a:t>
              </a: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F2EE86E2-7129-B611-3A9D-19C60E98DBDA}"/>
                </a:ext>
              </a:extLst>
            </p:cNvPr>
            <p:cNvSpPr txBox="1"/>
            <p:nvPr/>
          </p:nvSpPr>
          <p:spPr>
            <a:xfrm>
              <a:off x="8002039" y="4856942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153" name="Image 152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3AF02E08-A893-8F96-8890-993FE719E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72264" y="3284984"/>
              <a:ext cx="588948" cy="1013704"/>
            </a:xfrm>
            <a:prstGeom prst="rect">
              <a:avLst/>
            </a:prstGeom>
          </p:spPr>
        </p:pic>
        <p:sp>
          <p:nvSpPr>
            <p:cNvPr id="3" name="Flèche vers la droite 2">
              <a:extLst>
                <a:ext uri="{FF2B5EF4-FFF2-40B4-BE49-F238E27FC236}">
                  <a16:creationId xmlns:a16="http://schemas.microsoft.com/office/drawing/2014/main" id="{BDDE3F72-863E-1042-1DE6-DFDF5C950B15}"/>
                </a:ext>
              </a:extLst>
            </p:cNvPr>
            <p:cNvSpPr/>
            <p:nvPr/>
          </p:nvSpPr>
          <p:spPr>
            <a:xfrm rot="12061714">
              <a:off x="9227343" y="4216840"/>
              <a:ext cx="1952531" cy="46097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3FC8358A-E113-E62F-A48E-A16A482F3D9E}"/>
              </a:ext>
            </a:extLst>
          </p:cNvPr>
          <p:cNvGrpSpPr/>
          <p:nvPr/>
        </p:nvGrpSpPr>
        <p:grpSpPr>
          <a:xfrm>
            <a:off x="10325719" y="3925962"/>
            <a:ext cx="1586646" cy="2428114"/>
            <a:chOff x="10325719" y="3925962"/>
            <a:chExt cx="1586646" cy="2428114"/>
          </a:xfrm>
        </p:grpSpPr>
        <p:pic>
          <p:nvPicPr>
            <p:cNvPr id="155" name="Image 154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39F934D5-0A14-24A5-B03B-5D9BDFC8E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48528" y="4509120"/>
              <a:ext cx="588948" cy="1013704"/>
            </a:xfrm>
            <a:prstGeom prst="rect">
              <a:avLst/>
            </a:prstGeom>
          </p:spPr>
        </p:pic>
        <p:sp>
          <p:nvSpPr>
            <p:cNvPr id="156" name="Flèche vers la droite 155">
              <a:extLst>
                <a:ext uri="{FF2B5EF4-FFF2-40B4-BE49-F238E27FC236}">
                  <a16:creationId xmlns:a16="http://schemas.microsoft.com/office/drawing/2014/main" id="{6C3AD394-A6FA-70B0-70C7-CCA82BA36200}"/>
                </a:ext>
              </a:extLst>
            </p:cNvPr>
            <p:cNvSpPr/>
            <p:nvPr/>
          </p:nvSpPr>
          <p:spPr>
            <a:xfrm rot="5400000">
              <a:off x="10890443" y="3924077"/>
              <a:ext cx="457199" cy="46097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0AE41F2D-5DA5-E506-0B53-C9236B117A67}"/>
                </a:ext>
              </a:extLst>
            </p:cNvPr>
            <p:cNvSpPr txBox="1"/>
            <p:nvPr/>
          </p:nvSpPr>
          <p:spPr>
            <a:xfrm>
              <a:off x="10894396" y="3966630"/>
              <a:ext cx="449292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Yes</a:t>
              </a:r>
              <a:endParaRPr kumimoji="0" lang="en-US" sz="100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89C4C2AE-CD47-BC4B-4375-38168291A2C2}"/>
                </a:ext>
              </a:extLst>
            </p:cNvPr>
            <p:cNvSpPr txBox="1"/>
            <p:nvPr/>
          </p:nvSpPr>
          <p:spPr>
            <a:xfrm>
              <a:off x="10362058" y="5577522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8. Clean the asset</a:t>
              </a: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3A172049-9392-F3A7-12F2-F365BE272919}"/>
                </a:ext>
              </a:extLst>
            </p:cNvPr>
            <p:cNvSpPr txBox="1"/>
            <p:nvPr/>
          </p:nvSpPr>
          <p:spPr>
            <a:xfrm>
              <a:off x="10325719" y="6107855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GTIN/GIAI </a:t>
              </a:r>
            </a:p>
          </p:txBody>
        </p:sp>
        <p:pic>
          <p:nvPicPr>
            <p:cNvPr id="160" name="Image 159" descr="Une image contenant Graphique, logo, symbole, Bleu électrique&#10;&#10;Description générée automatiquement">
              <a:extLst>
                <a:ext uri="{FF2B5EF4-FFF2-40B4-BE49-F238E27FC236}">
                  <a16:creationId xmlns:a16="http://schemas.microsoft.com/office/drawing/2014/main" id="{F6FB0AAE-4A6F-4DEA-6161-7A6288960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336418" y="4581624"/>
              <a:ext cx="790386" cy="687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548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D11818D-D332-46EC-732F-22EB8377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the standards fit in the process </a:t>
            </a:r>
            <a:r>
              <a:rPr lang="fr-FR" dirty="0" err="1"/>
              <a:t>map</a:t>
            </a:r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BD9E8D81-A73B-FF9D-F480-2CEBCFA2A5DE}"/>
              </a:ext>
            </a:extLst>
          </p:cNvPr>
          <p:cNvGrpSpPr/>
          <p:nvPr/>
        </p:nvGrpSpPr>
        <p:grpSpPr>
          <a:xfrm>
            <a:off x="6168008" y="3461049"/>
            <a:ext cx="2578090" cy="461903"/>
            <a:chOff x="6168008" y="3461049"/>
            <a:chExt cx="2578090" cy="461903"/>
          </a:xfrm>
        </p:grpSpPr>
        <p:sp>
          <p:nvSpPr>
            <p:cNvPr id="55" name="Flèche vers la droite 54">
              <a:extLst>
                <a:ext uri="{FF2B5EF4-FFF2-40B4-BE49-F238E27FC236}">
                  <a16:creationId xmlns:a16="http://schemas.microsoft.com/office/drawing/2014/main" id="{6D394583-91CC-A89C-CA12-195D6A916F5A}"/>
                </a:ext>
              </a:extLst>
            </p:cNvPr>
            <p:cNvSpPr/>
            <p:nvPr/>
          </p:nvSpPr>
          <p:spPr>
            <a:xfrm rot="10800000">
              <a:off x="7752184" y="3461982"/>
              <a:ext cx="993914" cy="460970"/>
            </a:xfrm>
            <a:prstGeom prst="rightArrow">
              <a:avLst/>
            </a:prstGeom>
            <a:solidFill>
              <a:srgbClr val="9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highlight>
                  <a:srgbClr val="99E2F3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81306A63-B259-03D8-113F-BE8FE0602E8D}"/>
                </a:ext>
              </a:extLst>
            </p:cNvPr>
            <p:cNvSpPr txBox="1"/>
            <p:nvPr/>
          </p:nvSpPr>
          <p:spPr>
            <a:xfrm>
              <a:off x="6168008" y="3461049"/>
              <a:ext cx="1638080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Does the  asset need disposing of?</a:t>
              </a: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84E3AA5D-8D2D-83F7-8CF5-73F0323C81BF}"/>
              </a:ext>
            </a:extLst>
          </p:cNvPr>
          <p:cNvGrpSpPr/>
          <p:nvPr/>
        </p:nvGrpSpPr>
        <p:grpSpPr>
          <a:xfrm>
            <a:off x="10362058" y="2766313"/>
            <a:ext cx="1513969" cy="1094848"/>
            <a:chOff x="10362058" y="2766313"/>
            <a:chExt cx="1513969" cy="1094848"/>
          </a:xfrm>
        </p:grpSpPr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33B0690A-F106-7BB9-24C2-05137818D042}"/>
                </a:ext>
              </a:extLst>
            </p:cNvPr>
            <p:cNvSpPr txBox="1"/>
            <p:nvPr/>
          </p:nvSpPr>
          <p:spPr>
            <a:xfrm>
              <a:off x="10362058" y="3461051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Does the asset needs cleaning ?</a:t>
              </a:r>
            </a:p>
          </p:txBody>
        </p:sp>
        <p:sp>
          <p:nvSpPr>
            <p:cNvPr id="70" name="Flèche vers la droite 69">
              <a:extLst>
                <a:ext uri="{FF2B5EF4-FFF2-40B4-BE49-F238E27FC236}">
                  <a16:creationId xmlns:a16="http://schemas.microsoft.com/office/drawing/2014/main" id="{557D965E-DD54-81A7-737A-F97048FCD431}"/>
                </a:ext>
              </a:extLst>
            </p:cNvPr>
            <p:cNvSpPr/>
            <p:nvPr/>
          </p:nvSpPr>
          <p:spPr>
            <a:xfrm rot="5400000">
              <a:off x="10779276" y="2875595"/>
              <a:ext cx="679534" cy="460970"/>
            </a:xfrm>
            <a:prstGeom prst="rightArrow">
              <a:avLst/>
            </a:prstGeom>
            <a:solidFill>
              <a:srgbClr val="9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65B5C190-0310-6B98-3CE1-BF3C3B92FE0E}"/>
              </a:ext>
            </a:extLst>
          </p:cNvPr>
          <p:cNvGrpSpPr/>
          <p:nvPr/>
        </p:nvGrpSpPr>
        <p:grpSpPr>
          <a:xfrm>
            <a:off x="9408368" y="1068644"/>
            <a:ext cx="2448235" cy="1890187"/>
            <a:chOff x="9408368" y="1068644"/>
            <a:chExt cx="2448235" cy="1890187"/>
          </a:xfrm>
        </p:grpSpPr>
        <p:pic>
          <p:nvPicPr>
            <p:cNvPr id="73" name="Image 72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C3112E6-F7B2-0767-8150-8308E6B2A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76520" y="1124744"/>
              <a:ext cx="588948" cy="1013704"/>
            </a:xfrm>
            <a:prstGeom prst="rect">
              <a:avLst/>
            </a:prstGeom>
          </p:spPr>
        </p:pic>
        <p:sp>
          <p:nvSpPr>
            <p:cNvPr id="74" name="Flèche vers la droite 73">
              <a:extLst>
                <a:ext uri="{FF2B5EF4-FFF2-40B4-BE49-F238E27FC236}">
                  <a16:creationId xmlns:a16="http://schemas.microsoft.com/office/drawing/2014/main" id="{955C5264-B16E-27C6-C123-6F9D8EA65FC2}"/>
                </a:ext>
              </a:extLst>
            </p:cNvPr>
            <p:cNvSpPr/>
            <p:nvPr/>
          </p:nvSpPr>
          <p:spPr>
            <a:xfrm>
              <a:off x="940836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7BFED913-4B60-92C0-ECDD-3C151DA8724B}"/>
                </a:ext>
              </a:extLst>
            </p:cNvPr>
            <p:cNvSpPr txBox="1"/>
            <p:nvPr/>
          </p:nvSpPr>
          <p:spPr>
            <a:xfrm>
              <a:off x="10342634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7. Return the asset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F11144DA-8912-37D7-6006-07ECECEDAD1C}"/>
                </a:ext>
              </a:extLst>
            </p:cNvPr>
            <p:cNvSpPr txBox="1"/>
            <p:nvPr/>
          </p:nvSpPr>
          <p:spPr>
            <a:xfrm>
              <a:off x="10466910" y="2712610"/>
              <a:ext cx="1298370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90" name="Image 89" descr="Une image contenant cercle, Graphique, Caractère coloré, créativité&#10;&#10;Description générée automatiquement">
              <a:extLst>
                <a:ext uri="{FF2B5EF4-FFF2-40B4-BE49-F238E27FC236}">
                  <a16:creationId xmlns:a16="http://schemas.microsoft.com/office/drawing/2014/main" id="{330AEE49-81FE-C4C5-64ED-0944AD044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90921" y="1696859"/>
              <a:ext cx="334341" cy="468767"/>
            </a:xfrm>
            <a:prstGeom prst="rect">
              <a:avLst/>
            </a:prstGeom>
          </p:spPr>
        </p:pic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26E43A4D-8ABA-36B6-406B-41BC4E6717D2}"/>
              </a:ext>
            </a:extLst>
          </p:cNvPr>
          <p:cNvGrpSpPr/>
          <p:nvPr/>
        </p:nvGrpSpPr>
        <p:grpSpPr>
          <a:xfrm>
            <a:off x="7752184" y="1068644"/>
            <a:ext cx="2666123" cy="1890187"/>
            <a:chOff x="7752184" y="1068644"/>
            <a:chExt cx="2666123" cy="1890187"/>
          </a:xfrm>
        </p:grpSpPr>
        <p:pic>
          <p:nvPicPr>
            <p:cNvPr id="96" name="Image 9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BB11F0F8-1CFA-9D55-7D69-1535B240B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8668" y="1124744"/>
              <a:ext cx="588948" cy="1013704"/>
            </a:xfrm>
            <a:prstGeom prst="rect">
              <a:avLst/>
            </a:prstGeom>
          </p:spPr>
        </p:pic>
        <p:sp>
          <p:nvSpPr>
            <p:cNvPr id="97" name="Flèche vers la droite 96">
              <a:extLst>
                <a:ext uri="{FF2B5EF4-FFF2-40B4-BE49-F238E27FC236}">
                  <a16:creationId xmlns:a16="http://schemas.microsoft.com/office/drawing/2014/main" id="{77C2E06E-1784-5456-F806-F9A3B93AC579}"/>
                </a:ext>
              </a:extLst>
            </p:cNvPr>
            <p:cNvSpPr/>
            <p:nvPr/>
          </p:nvSpPr>
          <p:spPr>
            <a:xfrm>
              <a:off x="7752184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18EAA9E7-491B-E90E-0A1F-C22E8358CFF7}"/>
                </a:ext>
              </a:extLst>
            </p:cNvPr>
            <p:cNvSpPr txBox="1"/>
            <p:nvPr/>
          </p:nvSpPr>
          <p:spPr>
            <a:xfrm>
              <a:off x="8675902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6. Use the asset 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47C70D17-AD75-B7BD-F678-3356B7967BEA}"/>
                </a:ext>
              </a:extLst>
            </p:cNvPr>
            <p:cNvSpPr txBox="1"/>
            <p:nvPr/>
          </p:nvSpPr>
          <p:spPr>
            <a:xfrm>
              <a:off x="8639563" y="2712610"/>
              <a:ext cx="1778744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GLN/GSRN(+SRIN)/GIAI</a:t>
              </a:r>
            </a:p>
          </p:txBody>
        </p:sp>
        <p:pic>
          <p:nvPicPr>
            <p:cNvPr id="107" name="Image 106">
              <a:extLst>
                <a:ext uri="{FF2B5EF4-FFF2-40B4-BE49-F238E27FC236}">
                  <a16:creationId xmlns:a16="http://schemas.microsoft.com/office/drawing/2014/main" id="{24B1962F-4F20-5D74-4E2C-7E4AD4362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77470" y="1564133"/>
              <a:ext cx="425074" cy="490470"/>
            </a:xfrm>
            <a:prstGeom prst="rect">
              <a:avLst/>
            </a:prstGeom>
          </p:spPr>
        </p:pic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A0F06118-D18F-CEE3-DF83-2D3869DC888B}"/>
              </a:ext>
            </a:extLst>
          </p:cNvPr>
          <p:cNvGrpSpPr/>
          <p:nvPr/>
        </p:nvGrpSpPr>
        <p:grpSpPr>
          <a:xfrm>
            <a:off x="6096000" y="1068644"/>
            <a:ext cx="2494961" cy="1890187"/>
            <a:chOff x="6096000" y="1068644"/>
            <a:chExt cx="2494961" cy="1890187"/>
          </a:xfrm>
        </p:grpSpPr>
        <p:pic>
          <p:nvPicPr>
            <p:cNvPr id="109" name="Image 108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7A37DC7A-24E0-0CA4-7C9E-7FA8013E9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4152" y="1124744"/>
              <a:ext cx="588948" cy="1013704"/>
            </a:xfrm>
            <a:prstGeom prst="rect">
              <a:avLst/>
            </a:prstGeom>
          </p:spPr>
        </p:pic>
        <p:sp>
          <p:nvSpPr>
            <p:cNvPr id="110" name="Flèche vers la droite 109">
              <a:extLst>
                <a:ext uri="{FF2B5EF4-FFF2-40B4-BE49-F238E27FC236}">
                  <a16:creationId xmlns:a16="http://schemas.microsoft.com/office/drawing/2014/main" id="{469CAC68-63FE-5316-0FFD-2FB8159B4A19}"/>
                </a:ext>
              </a:extLst>
            </p:cNvPr>
            <p:cNvSpPr/>
            <p:nvPr/>
          </p:nvSpPr>
          <p:spPr>
            <a:xfrm>
              <a:off x="6096000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D1DEA72C-9D57-DD8E-17E9-3630065CFD35}"/>
                </a:ext>
              </a:extLst>
            </p:cNvPr>
            <p:cNvSpPr txBox="1"/>
            <p:nvPr/>
          </p:nvSpPr>
          <p:spPr>
            <a:xfrm>
              <a:off x="7040654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 Deliver the asset to the user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E7F99431-6FC8-E2F0-5D07-A856DD0E6C96}"/>
                </a:ext>
              </a:extLst>
            </p:cNvPr>
            <p:cNvSpPr txBox="1"/>
            <p:nvPr/>
          </p:nvSpPr>
          <p:spPr>
            <a:xfrm>
              <a:off x="7004315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5D856197-B0AE-DCB0-5FA7-E3C4372B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3644" y="1564133"/>
              <a:ext cx="425074" cy="490470"/>
            </a:xfrm>
            <a:prstGeom prst="rect">
              <a:avLst/>
            </a:prstGeom>
          </p:spPr>
        </p:pic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2A5B56CA-31DE-7A04-3B18-EEE93C4D1D86}"/>
              </a:ext>
            </a:extLst>
          </p:cNvPr>
          <p:cNvGrpSpPr/>
          <p:nvPr/>
        </p:nvGrpSpPr>
        <p:grpSpPr>
          <a:xfrm>
            <a:off x="4439816" y="1068644"/>
            <a:ext cx="2492527" cy="1890187"/>
            <a:chOff x="4439816" y="1068644"/>
            <a:chExt cx="2492527" cy="1890187"/>
          </a:xfrm>
        </p:grpSpPr>
        <p:pic>
          <p:nvPicPr>
            <p:cNvPr id="116" name="Image 11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64B0E9B6-CAE0-A5F5-19E7-9E8A3557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7968" y="1124744"/>
              <a:ext cx="588948" cy="1013704"/>
            </a:xfrm>
            <a:prstGeom prst="rect">
              <a:avLst/>
            </a:prstGeom>
          </p:spPr>
        </p:pic>
        <p:sp>
          <p:nvSpPr>
            <p:cNvPr id="117" name="Flèche vers la droite 116">
              <a:extLst>
                <a:ext uri="{FF2B5EF4-FFF2-40B4-BE49-F238E27FC236}">
                  <a16:creationId xmlns:a16="http://schemas.microsoft.com/office/drawing/2014/main" id="{8CAF416E-C6DE-7369-D658-00B28C05B7C6}"/>
                </a:ext>
              </a:extLst>
            </p:cNvPr>
            <p:cNvSpPr/>
            <p:nvPr/>
          </p:nvSpPr>
          <p:spPr>
            <a:xfrm>
              <a:off x="4439816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16A6B322-65B3-D89E-2DCB-37B9D0ECA7CD}"/>
                </a:ext>
              </a:extLst>
            </p:cNvPr>
            <p:cNvSpPr txBox="1"/>
            <p:nvPr/>
          </p:nvSpPr>
          <p:spPr>
            <a:xfrm>
              <a:off x="5382036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Locate the asset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F1D8BF64-1FD4-A705-2FC5-F0BCAE7E2A37}"/>
                </a:ext>
              </a:extLst>
            </p:cNvPr>
            <p:cNvSpPr txBox="1"/>
            <p:nvPr/>
          </p:nvSpPr>
          <p:spPr>
            <a:xfrm>
              <a:off x="5345697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121" name="Image 120" descr="Une image contenant cercle, Graphique, Caractère coloré, créativité&#10;&#10;Description générée automatiquement">
              <a:extLst>
                <a:ext uri="{FF2B5EF4-FFF2-40B4-BE49-F238E27FC236}">
                  <a16:creationId xmlns:a16="http://schemas.microsoft.com/office/drawing/2014/main" id="{4E781903-7F78-6D9C-1AD9-94C6E9C87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189" y="1647163"/>
              <a:ext cx="334341" cy="468767"/>
            </a:xfrm>
            <a:prstGeom prst="rect">
              <a:avLst/>
            </a:prstGeom>
          </p:spPr>
        </p:pic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F7FA2B3D-7A55-B1A3-5DB8-7E197DA0D7CE}"/>
              </a:ext>
            </a:extLst>
          </p:cNvPr>
          <p:cNvGrpSpPr/>
          <p:nvPr/>
        </p:nvGrpSpPr>
        <p:grpSpPr>
          <a:xfrm>
            <a:off x="2743200" y="1068644"/>
            <a:ext cx="2532104" cy="1890187"/>
            <a:chOff x="2743200" y="1068644"/>
            <a:chExt cx="2532104" cy="1890187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98676B43-7C6E-6B2E-42C9-D6533DDD8BBE}"/>
                </a:ext>
              </a:extLst>
            </p:cNvPr>
            <p:cNvGrpSpPr/>
            <p:nvPr/>
          </p:nvGrpSpPr>
          <p:grpSpPr>
            <a:xfrm>
              <a:off x="3772288" y="1124744"/>
              <a:ext cx="1362351" cy="1013704"/>
              <a:chOff x="3772288" y="1124744"/>
              <a:chExt cx="1362351" cy="1013704"/>
            </a:xfrm>
          </p:grpSpPr>
          <p:pic>
            <p:nvPicPr>
              <p:cNvPr id="127" name="Image 126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F70FB82A-AF6E-0AE0-625C-47C73CA42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45691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8" name="Image 127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93370412-0377-F5C1-B8FB-005F9106D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295800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9" name="Image 128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7C34FAD3-619D-DE1D-97FB-23059103C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36952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30" name="Image 129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E0A2A579-3C55-B2A4-B732-BBDF7C398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2288" y="1124744"/>
                <a:ext cx="588948" cy="1013704"/>
              </a:xfrm>
              <a:prstGeom prst="rect">
                <a:avLst/>
              </a:prstGeom>
            </p:spPr>
          </p:pic>
        </p:grpSp>
        <p:sp>
          <p:nvSpPr>
            <p:cNvPr id="124" name="Flèche vers la droite 123">
              <a:extLst>
                <a:ext uri="{FF2B5EF4-FFF2-40B4-BE49-F238E27FC236}">
                  <a16:creationId xmlns:a16="http://schemas.microsoft.com/office/drawing/2014/main" id="{506E1162-B8D3-E5E8-A585-FDBF6A234C29}"/>
                </a:ext>
              </a:extLst>
            </p:cNvPr>
            <p:cNvSpPr/>
            <p:nvPr/>
          </p:nvSpPr>
          <p:spPr>
            <a:xfrm>
              <a:off x="2743200" y="1068644"/>
              <a:ext cx="11081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6ECA7E3E-8E0F-C8A8-8CA7-EBA61E94DDEC}"/>
                </a:ext>
              </a:extLst>
            </p:cNvPr>
            <p:cNvSpPr txBox="1"/>
            <p:nvPr/>
          </p:nvSpPr>
          <p:spPr>
            <a:xfrm>
              <a:off x="3724997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Store the asset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56FE676D-CADF-F494-E6D9-56762AF6B24B}"/>
                </a:ext>
              </a:extLst>
            </p:cNvPr>
            <p:cNvSpPr txBox="1"/>
            <p:nvPr/>
          </p:nvSpPr>
          <p:spPr>
            <a:xfrm>
              <a:off x="3688658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1BD541EB-5677-6393-53D3-6AACB647EEF8}"/>
              </a:ext>
            </a:extLst>
          </p:cNvPr>
          <p:cNvGrpSpPr/>
          <p:nvPr/>
        </p:nvGrpSpPr>
        <p:grpSpPr>
          <a:xfrm>
            <a:off x="1127448" y="1068644"/>
            <a:ext cx="2484370" cy="1890187"/>
            <a:chOff x="1127448" y="1068644"/>
            <a:chExt cx="2484370" cy="1890187"/>
          </a:xfrm>
        </p:grpSpPr>
        <p:pic>
          <p:nvPicPr>
            <p:cNvPr id="132" name="Image 131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6546AA6-32A4-6CB8-9440-4FCDB6C85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7878" y="1124744"/>
              <a:ext cx="588948" cy="1013704"/>
            </a:xfrm>
            <a:prstGeom prst="rect">
              <a:avLst/>
            </a:prstGeom>
          </p:spPr>
        </p:pic>
        <p:sp>
          <p:nvSpPr>
            <p:cNvPr id="133" name="Flèche vers la droite 132">
              <a:extLst>
                <a:ext uri="{FF2B5EF4-FFF2-40B4-BE49-F238E27FC236}">
                  <a16:creationId xmlns:a16="http://schemas.microsoft.com/office/drawing/2014/main" id="{51CFC1B6-A660-1153-FB76-7A0B58DB0233}"/>
                </a:ext>
              </a:extLst>
            </p:cNvPr>
            <p:cNvSpPr/>
            <p:nvPr/>
          </p:nvSpPr>
          <p:spPr>
            <a:xfrm>
              <a:off x="112744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63624F72-84B2-0FEC-9EC9-651600279745}"/>
                </a:ext>
              </a:extLst>
            </p:cNvPr>
            <p:cNvSpPr txBox="1"/>
            <p:nvPr/>
          </p:nvSpPr>
          <p:spPr>
            <a:xfrm>
              <a:off x="2021305" y="2182277"/>
              <a:ext cx="1578543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Asset registered and prepared for use 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B1B47800-70A5-C52D-032F-1C5F2EA8D360}"/>
                </a:ext>
              </a:extLst>
            </p:cNvPr>
            <p:cNvSpPr txBox="1"/>
            <p:nvPr/>
          </p:nvSpPr>
          <p:spPr>
            <a:xfrm>
              <a:off x="2025172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GTIN/GIAI</a:t>
              </a:r>
            </a:p>
          </p:txBody>
        </p:sp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D80A94FE-4A26-9912-D16F-3F83CDCF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3093" y="1904146"/>
              <a:ext cx="355212" cy="254059"/>
            </a:xfrm>
            <a:prstGeom prst="rect">
              <a:avLst/>
            </a:prstGeom>
          </p:spPr>
        </p:pic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0B268021-046F-6866-3788-A78C83329C0D}"/>
              </a:ext>
            </a:extLst>
          </p:cNvPr>
          <p:cNvGrpSpPr/>
          <p:nvPr/>
        </p:nvGrpSpPr>
        <p:grpSpPr>
          <a:xfrm>
            <a:off x="366483" y="1124744"/>
            <a:ext cx="1586646" cy="1834087"/>
            <a:chOff x="366483" y="1124744"/>
            <a:chExt cx="1586646" cy="1834087"/>
          </a:xfrm>
        </p:grpSpPr>
        <p:pic>
          <p:nvPicPr>
            <p:cNvPr id="138" name="Image 137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267E1EFF-64D8-0D65-E233-CC63AD18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416" y="1124744"/>
              <a:ext cx="588948" cy="1013704"/>
            </a:xfrm>
            <a:prstGeom prst="rect">
              <a:avLst/>
            </a:prstGeom>
          </p:spPr>
        </p:pic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DBAFFC61-9CAF-7488-05C6-59D30EA20CB5}"/>
                </a:ext>
              </a:extLst>
            </p:cNvPr>
            <p:cNvSpPr txBox="1"/>
            <p:nvPr/>
          </p:nvSpPr>
          <p:spPr>
            <a:xfrm>
              <a:off x="402822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 Request for new asset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A43DAB43-0E49-B91B-2666-DB50DC730486}"/>
                </a:ext>
              </a:extLst>
            </p:cNvPr>
            <p:cNvSpPr txBox="1"/>
            <p:nvPr/>
          </p:nvSpPr>
          <p:spPr>
            <a:xfrm>
              <a:off x="366483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</a:t>
              </a:r>
            </a:p>
          </p:txBody>
        </p:sp>
      </p:grpSp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6D67623A-7CCC-2596-9127-643089E77B6B}"/>
              </a:ext>
            </a:extLst>
          </p:cNvPr>
          <p:cNvGrpSpPr/>
          <p:nvPr/>
        </p:nvGrpSpPr>
        <p:grpSpPr>
          <a:xfrm>
            <a:off x="6189044" y="3925961"/>
            <a:ext cx="1592351" cy="2389612"/>
            <a:chOff x="6189044" y="3925961"/>
            <a:chExt cx="1592351" cy="2389612"/>
          </a:xfrm>
        </p:grpSpPr>
        <p:pic>
          <p:nvPicPr>
            <p:cNvPr id="35" name="Image 34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A631EAF7-B7B2-FEEE-9542-8E831A878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2386" y="4498325"/>
              <a:ext cx="588948" cy="1013704"/>
            </a:xfrm>
            <a:prstGeom prst="rect">
              <a:avLst/>
            </a:prstGeom>
          </p:spPr>
        </p:pic>
        <p:grpSp>
          <p:nvGrpSpPr>
            <p:cNvPr id="142" name="Groupe 141">
              <a:extLst>
                <a:ext uri="{FF2B5EF4-FFF2-40B4-BE49-F238E27FC236}">
                  <a16:creationId xmlns:a16="http://schemas.microsoft.com/office/drawing/2014/main" id="{4A464D25-1F5F-F9AB-933A-2069A4F434E6}"/>
                </a:ext>
              </a:extLst>
            </p:cNvPr>
            <p:cNvGrpSpPr/>
            <p:nvPr/>
          </p:nvGrpSpPr>
          <p:grpSpPr>
            <a:xfrm>
              <a:off x="6189044" y="3925961"/>
              <a:ext cx="1592351" cy="2389612"/>
              <a:chOff x="6189044" y="3925961"/>
              <a:chExt cx="1592351" cy="2389612"/>
            </a:xfrm>
          </p:grpSpPr>
          <p:sp>
            <p:nvSpPr>
              <p:cNvPr id="143" name="Flèche vers la droite 142">
                <a:extLst>
                  <a:ext uri="{FF2B5EF4-FFF2-40B4-BE49-F238E27FC236}">
                    <a16:creationId xmlns:a16="http://schemas.microsoft.com/office/drawing/2014/main" id="{BE297667-5477-25E2-62D1-3D7C8B370E2B}"/>
                  </a:ext>
                </a:extLst>
              </p:cNvPr>
              <p:cNvSpPr/>
              <p:nvPr/>
            </p:nvSpPr>
            <p:spPr>
              <a:xfrm rot="5400000">
                <a:off x="6759473" y="3924076"/>
                <a:ext cx="457199" cy="460970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4" name="ZoneTexte 143">
                <a:extLst>
                  <a:ext uri="{FF2B5EF4-FFF2-40B4-BE49-F238E27FC236}">
                    <a16:creationId xmlns:a16="http://schemas.microsoft.com/office/drawing/2014/main" id="{F8B34A42-4D66-570F-C707-DF65A006BCCD}"/>
                  </a:ext>
                </a:extLst>
              </p:cNvPr>
              <p:cNvSpPr txBox="1"/>
              <p:nvPr/>
            </p:nvSpPr>
            <p:spPr>
              <a:xfrm>
                <a:off x="6763426" y="3936986"/>
                <a:ext cx="449292" cy="24622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1200" cap="none" spc="0" normalizeH="0" baseline="0" noProof="0" dirty="0"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Yes</a:t>
                </a:r>
                <a:endParaRPr kumimoji="0" lang="en-US" sz="1000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5" name="ZoneTexte 144">
                <a:extLst>
                  <a:ext uri="{FF2B5EF4-FFF2-40B4-BE49-F238E27FC236}">
                    <a16:creationId xmlns:a16="http://schemas.microsoft.com/office/drawing/2014/main" id="{3A749C5C-EFBD-2CFE-B1E1-9FF10B81E067}"/>
                  </a:ext>
                </a:extLst>
              </p:cNvPr>
              <p:cNvSpPr txBox="1"/>
              <p:nvPr/>
            </p:nvSpPr>
            <p:spPr>
              <a:xfrm>
                <a:off x="6189044" y="5539019"/>
                <a:ext cx="1578543" cy="400110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1200" cap="none" spc="0" normalizeH="0" baseline="0" noProof="0" dirty="0"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10. Dispose the asset and </a:t>
                </a:r>
                <a:r>
                  <a:rPr kumimoji="0" lang="en-US" sz="1000" i="0" u="none" strike="noStrike" kern="1200" cap="none" spc="0" normalizeH="0" baseline="0" noProof="0" dirty="0" err="1"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decomission</a:t>
                </a:r>
                <a:r>
                  <a:rPr kumimoji="0" lang="en-US" sz="1000" i="0" u="none" strike="noStrike" kern="1200" cap="none" spc="0" normalizeH="0" baseline="0" noProof="0" dirty="0"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</p:txBody>
          </p:sp>
          <p:sp>
            <p:nvSpPr>
              <p:cNvPr id="146" name="ZoneTexte 145">
                <a:extLst>
                  <a:ext uri="{FF2B5EF4-FFF2-40B4-BE49-F238E27FC236}">
                    <a16:creationId xmlns:a16="http://schemas.microsoft.com/office/drawing/2014/main" id="{1F08310C-1FE6-AD69-718F-22BF3D2B678C}"/>
                  </a:ext>
                </a:extLst>
              </p:cNvPr>
              <p:cNvSpPr txBox="1"/>
              <p:nvPr/>
            </p:nvSpPr>
            <p:spPr>
              <a:xfrm>
                <a:off x="6194749" y="6069352"/>
                <a:ext cx="1586646" cy="246221"/>
              </a:xfrm>
              <a:prstGeom prst="rect">
                <a:avLst/>
              </a:prstGeom>
              <a:solidFill>
                <a:schemeClr val="accent4"/>
              </a:solidFill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kumimoji="0" lang="en-US" sz="1000" i="0" u="none" strike="noStrike" kern="1200" cap="none" spc="0" normalizeH="0" baseline="0" noProof="0" dirty="0"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GTIN/GIAI </a:t>
                </a:r>
              </a:p>
            </p:txBody>
          </p:sp>
          <p:sp>
            <p:nvSpPr>
              <p:cNvPr id="147" name="Croix 146">
                <a:extLst>
                  <a:ext uri="{FF2B5EF4-FFF2-40B4-BE49-F238E27FC236}">
                    <a16:creationId xmlns:a16="http://schemas.microsoft.com/office/drawing/2014/main" id="{93E79B4B-E364-7DF4-835A-27D490CF9020}"/>
                  </a:ext>
                </a:extLst>
              </p:cNvPr>
              <p:cNvSpPr/>
              <p:nvPr/>
            </p:nvSpPr>
            <p:spPr>
              <a:xfrm rot="2700000">
                <a:off x="6950125" y="4480176"/>
                <a:ext cx="641639" cy="695761"/>
              </a:xfrm>
              <a:prstGeom prst="plus">
                <a:avLst>
                  <a:gd name="adj" fmla="val 34804"/>
                </a:avLst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7429F634-2C02-D173-527B-909B10F1A0C5}"/>
              </a:ext>
            </a:extLst>
          </p:cNvPr>
          <p:cNvGrpSpPr/>
          <p:nvPr/>
        </p:nvGrpSpPr>
        <p:grpSpPr>
          <a:xfrm>
            <a:off x="8002039" y="3284984"/>
            <a:ext cx="3177835" cy="1818179"/>
            <a:chOff x="8002039" y="3284984"/>
            <a:chExt cx="3177835" cy="1818179"/>
          </a:xfrm>
        </p:grpSpPr>
        <p:sp>
          <p:nvSpPr>
            <p:cNvPr id="149" name="Flèche vers la droite 148">
              <a:extLst>
                <a:ext uri="{FF2B5EF4-FFF2-40B4-BE49-F238E27FC236}">
                  <a16:creationId xmlns:a16="http://schemas.microsoft.com/office/drawing/2014/main" id="{78A5119A-5EC3-A3C6-54B2-4C9C9380F29D}"/>
                </a:ext>
              </a:extLst>
            </p:cNvPr>
            <p:cNvSpPr/>
            <p:nvPr/>
          </p:nvSpPr>
          <p:spPr>
            <a:xfrm rot="10800000">
              <a:off x="9331805" y="3464872"/>
              <a:ext cx="993914" cy="460970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AD82B854-3D88-0867-7A91-E39D71E46ED2}"/>
                </a:ext>
              </a:extLst>
            </p:cNvPr>
            <p:cNvSpPr txBox="1"/>
            <p:nvPr/>
          </p:nvSpPr>
          <p:spPr>
            <a:xfrm>
              <a:off x="9647578" y="3572246"/>
              <a:ext cx="449292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</a:t>
              </a:r>
              <a:endParaRPr kumimoji="0" lang="en-US" sz="100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2EF0BE8A-7B13-9265-5E14-2E0EA47718FD}"/>
                </a:ext>
              </a:extLst>
            </p:cNvPr>
            <p:cNvSpPr txBox="1"/>
            <p:nvPr/>
          </p:nvSpPr>
          <p:spPr>
            <a:xfrm>
              <a:off x="8038378" y="4326609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9. Maintain the asset</a:t>
              </a: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F2EE86E2-7129-B611-3A9D-19C60E98DBDA}"/>
                </a:ext>
              </a:extLst>
            </p:cNvPr>
            <p:cNvSpPr txBox="1"/>
            <p:nvPr/>
          </p:nvSpPr>
          <p:spPr>
            <a:xfrm>
              <a:off x="8002039" y="4856942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153" name="Image 152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3AF02E08-A893-8F96-8890-993FE719E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72264" y="3284984"/>
              <a:ext cx="588948" cy="1013704"/>
            </a:xfrm>
            <a:prstGeom prst="rect">
              <a:avLst/>
            </a:prstGeom>
          </p:spPr>
        </p:pic>
        <p:sp>
          <p:nvSpPr>
            <p:cNvPr id="3" name="Flèche vers la droite 2">
              <a:extLst>
                <a:ext uri="{FF2B5EF4-FFF2-40B4-BE49-F238E27FC236}">
                  <a16:creationId xmlns:a16="http://schemas.microsoft.com/office/drawing/2014/main" id="{BDDE3F72-863E-1042-1DE6-DFDF5C950B15}"/>
                </a:ext>
              </a:extLst>
            </p:cNvPr>
            <p:cNvSpPr/>
            <p:nvPr/>
          </p:nvSpPr>
          <p:spPr>
            <a:xfrm rot="12061714">
              <a:off x="9227343" y="4216840"/>
              <a:ext cx="1952531" cy="46097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3FC8358A-E113-E62F-A48E-A16A482F3D9E}"/>
              </a:ext>
            </a:extLst>
          </p:cNvPr>
          <p:cNvGrpSpPr/>
          <p:nvPr/>
        </p:nvGrpSpPr>
        <p:grpSpPr>
          <a:xfrm>
            <a:off x="10325719" y="3925962"/>
            <a:ext cx="1586646" cy="2428114"/>
            <a:chOff x="10325719" y="3925962"/>
            <a:chExt cx="1586646" cy="2428114"/>
          </a:xfrm>
        </p:grpSpPr>
        <p:pic>
          <p:nvPicPr>
            <p:cNvPr id="155" name="Image 154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39F934D5-0A14-24A5-B03B-5D9BDFC8E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48528" y="4509120"/>
              <a:ext cx="588948" cy="1013704"/>
            </a:xfrm>
            <a:prstGeom prst="rect">
              <a:avLst/>
            </a:prstGeom>
          </p:spPr>
        </p:pic>
        <p:sp>
          <p:nvSpPr>
            <p:cNvPr id="156" name="Flèche vers la droite 155">
              <a:extLst>
                <a:ext uri="{FF2B5EF4-FFF2-40B4-BE49-F238E27FC236}">
                  <a16:creationId xmlns:a16="http://schemas.microsoft.com/office/drawing/2014/main" id="{6C3AD394-A6FA-70B0-70C7-CCA82BA36200}"/>
                </a:ext>
              </a:extLst>
            </p:cNvPr>
            <p:cNvSpPr/>
            <p:nvPr/>
          </p:nvSpPr>
          <p:spPr>
            <a:xfrm rot="5400000">
              <a:off x="10890443" y="3924077"/>
              <a:ext cx="457199" cy="46097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0AE41F2D-5DA5-E506-0B53-C9236B117A67}"/>
                </a:ext>
              </a:extLst>
            </p:cNvPr>
            <p:cNvSpPr txBox="1"/>
            <p:nvPr/>
          </p:nvSpPr>
          <p:spPr>
            <a:xfrm>
              <a:off x="10894396" y="3966630"/>
              <a:ext cx="449292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Yes</a:t>
              </a:r>
              <a:endParaRPr kumimoji="0" lang="en-US" sz="100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89C4C2AE-CD47-BC4B-4375-38168291A2C2}"/>
                </a:ext>
              </a:extLst>
            </p:cNvPr>
            <p:cNvSpPr txBox="1"/>
            <p:nvPr/>
          </p:nvSpPr>
          <p:spPr>
            <a:xfrm>
              <a:off x="10362058" y="5577522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8. Clean the asset</a:t>
              </a: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3A172049-9392-F3A7-12F2-F365BE272919}"/>
                </a:ext>
              </a:extLst>
            </p:cNvPr>
            <p:cNvSpPr txBox="1"/>
            <p:nvPr/>
          </p:nvSpPr>
          <p:spPr>
            <a:xfrm>
              <a:off x="10325719" y="6107855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GTIN/GIAI </a:t>
              </a:r>
            </a:p>
          </p:txBody>
        </p:sp>
        <p:pic>
          <p:nvPicPr>
            <p:cNvPr id="160" name="Image 159" descr="Une image contenant Graphique, logo, symbole, Bleu électrique&#10;&#10;Description générée automatiquement">
              <a:extLst>
                <a:ext uri="{FF2B5EF4-FFF2-40B4-BE49-F238E27FC236}">
                  <a16:creationId xmlns:a16="http://schemas.microsoft.com/office/drawing/2014/main" id="{F6FB0AAE-4A6F-4DEA-6161-7A6288960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336418" y="4581624"/>
              <a:ext cx="790386" cy="687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817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D11818D-D332-46EC-732F-22EB8377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the standards fit in the process </a:t>
            </a:r>
            <a:r>
              <a:rPr lang="fr-FR" dirty="0" err="1"/>
              <a:t>map</a:t>
            </a:r>
            <a:endParaRPr lang="fr-FR" dirty="0"/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2CFB227A-E7F3-C752-46CD-CAAAB8CE01A8}"/>
              </a:ext>
            </a:extLst>
          </p:cNvPr>
          <p:cNvGrpSpPr/>
          <p:nvPr/>
        </p:nvGrpSpPr>
        <p:grpSpPr>
          <a:xfrm>
            <a:off x="3953211" y="3060833"/>
            <a:ext cx="2200599" cy="915115"/>
            <a:chOff x="3953211" y="3060833"/>
            <a:chExt cx="2200599" cy="915115"/>
          </a:xfrm>
        </p:grpSpPr>
        <p:sp>
          <p:nvSpPr>
            <p:cNvPr id="40" name="Flèche vers la droite 39">
              <a:extLst>
                <a:ext uri="{FF2B5EF4-FFF2-40B4-BE49-F238E27FC236}">
                  <a16:creationId xmlns:a16="http://schemas.microsoft.com/office/drawing/2014/main" id="{55293151-1C21-BE81-2D10-F561EEFA649E}"/>
                </a:ext>
              </a:extLst>
            </p:cNvPr>
            <p:cNvSpPr/>
            <p:nvPr/>
          </p:nvSpPr>
          <p:spPr>
            <a:xfrm rot="10800000">
              <a:off x="5159896" y="3461982"/>
              <a:ext cx="993914" cy="460970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F1217547-06C7-B1BF-E615-1186192C3633}"/>
                </a:ext>
              </a:extLst>
            </p:cNvPr>
            <p:cNvSpPr txBox="1"/>
            <p:nvPr/>
          </p:nvSpPr>
          <p:spPr>
            <a:xfrm>
              <a:off x="5475669" y="3569356"/>
              <a:ext cx="449292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</a:t>
              </a:r>
              <a:endParaRPr kumimoji="0" lang="en-US" sz="100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C7BA5CF1-2EFC-C209-4BEC-B4C84FEA0C21}"/>
                </a:ext>
              </a:extLst>
            </p:cNvPr>
            <p:cNvSpPr txBox="1"/>
            <p:nvPr/>
          </p:nvSpPr>
          <p:spPr>
            <a:xfrm>
              <a:off x="3953211" y="3575838"/>
              <a:ext cx="1157803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11. Return the asset to store </a:t>
              </a:r>
            </a:p>
          </p:txBody>
        </p:sp>
        <p:sp>
          <p:nvSpPr>
            <p:cNvPr id="43" name="Flèche vers la droite 42">
              <a:extLst>
                <a:ext uri="{FF2B5EF4-FFF2-40B4-BE49-F238E27FC236}">
                  <a16:creationId xmlns:a16="http://schemas.microsoft.com/office/drawing/2014/main" id="{68EBB0DF-1988-2F5B-AE65-01EDE954602B}"/>
                </a:ext>
              </a:extLst>
            </p:cNvPr>
            <p:cNvSpPr/>
            <p:nvPr/>
          </p:nvSpPr>
          <p:spPr>
            <a:xfrm rot="16200000">
              <a:off x="4244299" y="3075793"/>
              <a:ext cx="490889" cy="460970"/>
            </a:xfrm>
            <a:prstGeom prst="rightArrow">
              <a:avLst/>
            </a:prstGeom>
            <a:solidFill>
              <a:srgbClr val="9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highlight>
                  <a:srgbClr val="99E2F3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BD9E8D81-A73B-FF9D-F480-2CEBCFA2A5DE}"/>
              </a:ext>
            </a:extLst>
          </p:cNvPr>
          <p:cNvGrpSpPr/>
          <p:nvPr/>
        </p:nvGrpSpPr>
        <p:grpSpPr>
          <a:xfrm>
            <a:off x="6168008" y="3461049"/>
            <a:ext cx="2578090" cy="461903"/>
            <a:chOff x="6168008" y="3461049"/>
            <a:chExt cx="2578090" cy="461903"/>
          </a:xfrm>
        </p:grpSpPr>
        <p:sp>
          <p:nvSpPr>
            <p:cNvPr id="55" name="Flèche vers la droite 54">
              <a:extLst>
                <a:ext uri="{FF2B5EF4-FFF2-40B4-BE49-F238E27FC236}">
                  <a16:creationId xmlns:a16="http://schemas.microsoft.com/office/drawing/2014/main" id="{6D394583-91CC-A89C-CA12-195D6A916F5A}"/>
                </a:ext>
              </a:extLst>
            </p:cNvPr>
            <p:cNvSpPr/>
            <p:nvPr/>
          </p:nvSpPr>
          <p:spPr>
            <a:xfrm rot="10800000">
              <a:off x="7752184" y="3461982"/>
              <a:ext cx="993914" cy="460970"/>
            </a:xfrm>
            <a:prstGeom prst="rightArrow">
              <a:avLst/>
            </a:prstGeom>
            <a:solidFill>
              <a:srgbClr val="9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highlight>
                  <a:srgbClr val="99E2F3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81306A63-B259-03D8-113F-BE8FE0602E8D}"/>
                </a:ext>
              </a:extLst>
            </p:cNvPr>
            <p:cNvSpPr txBox="1"/>
            <p:nvPr/>
          </p:nvSpPr>
          <p:spPr>
            <a:xfrm>
              <a:off x="6168008" y="3461049"/>
              <a:ext cx="1638080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Does the  asset need disposing of?</a:t>
              </a: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84E3AA5D-8D2D-83F7-8CF5-73F0323C81BF}"/>
              </a:ext>
            </a:extLst>
          </p:cNvPr>
          <p:cNvGrpSpPr/>
          <p:nvPr/>
        </p:nvGrpSpPr>
        <p:grpSpPr>
          <a:xfrm>
            <a:off x="10362058" y="2766313"/>
            <a:ext cx="1513969" cy="1094848"/>
            <a:chOff x="10362058" y="2766313"/>
            <a:chExt cx="1513969" cy="1094848"/>
          </a:xfrm>
        </p:grpSpPr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33B0690A-F106-7BB9-24C2-05137818D042}"/>
                </a:ext>
              </a:extLst>
            </p:cNvPr>
            <p:cNvSpPr txBox="1"/>
            <p:nvPr/>
          </p:nvSpPr>
          <p:spPr>
            <a:xfrm>
              <a:off x="10362058" y="3461051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Does the asset needs cleaning ?</a:t>
              </a:r>
            </a:p>
          </p:txBody>
        </p:sp>
        <p:sp>
          <p:nvSpPr>
            <p:cNvPr id="70" name="Flèche vers la droite 69">
              <a:extLst>
                <a:ext uri="{FF2B5EF4-FFF2-40B4-BE49-F238E27FC236}">
                  <a16:creationId xmlns:a16="http://schemas.microsoft.com/office/drawing/2014/main" id="{557D965E-DD54-81A7-737A-F97048FCD431}"/>
                </a:ext>
              </a:extLst>
            </p:cNvPr>
            <p:cNvSpPr/>
            <p:nvPr/>
          </p:nvSpPr>
          <p:spPr>
            <a:xfrm rot="5400000">
              <a:off x="10779276" y="2875595"/>
              <a:ext cx="679534" cy="460970"/>
            </a:xfrm>
            <a:prstGeom prst="rightArrow">
              <a:avLst/>
            </a:prstGeom>
            <a:solidFill>
              <a:srgbClr val="9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65B5C190-0310-6B98-3CE1-BF3C3B92FE0E}"/>
              </a:ext>
            </a:extLst>
          </p:cNvPr>
          <p:cNvGrpSpPr/>
          <p:nvPr/>
        </p:nvGrpSpPr>
        <p:grpSpPr>
          <a:xfrm>
            <a:off x="9408368" y="1068644"/>
            <a:ext cx="2448235" cy="1890187"/>
            <a:chOff x="9408368" y="1068644"/>
            <a:chExt cx="2448235" cy="1890187"/>
          </a:xfrm>
        </p:grpSpPr>
        <p:pic>
          <p:nvPicPr>
            <p:cNvPr id="73" name="Image 72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C3112E6-F7B2-0767-8150-8308E6B2A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76520" y="1124744"/>
              <a:ext cx="588948" cy="1013704"/>
            </a:xfrm>
            <a:prstGeom prst="rect">
              <a:avLst/>
            </a:prstGeom>
          </p:spPr>
        </p:pic>
        <p:sp>
          <p:nvSpPr>
            <p:cNvPr id="74" name="Flèche vers la droite 73">
              <a:extLst>
                <a:ext uri="{FF2B5EF4-FFF2-40B4-BE49-F238E27FC236}">
                  <a16:creationId xmlns:a16="http://schemas.microsoft.com/office/drawing/2014/main" id="{955C5264-B16E-27C6-C123-6F9D8EA65FC2}"/>
                </a:ext>
              </a:extLst>
            </p:cNvPr>
            <p:cNvSpPr/>
            <p:nvPr/>
          </p:nvSpPr>
          <p:spPr>
            <a:xfrm>
              <a:off x="940836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7BFED913-4B60-92C0-ECDD-3C151DA8724B}"/>
                </a:ext>
              </a:extLst>
            </p:cNvPr>
            <p:cNvSpPr txBox="1"/>
            <p:nvPr/>
          </p:nvSpPr>
          <p:spPr>
            <a:xfrm>
              <a:off x="10342634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7. Return the asset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F11144DA-8912-37D7-6006-07ECECEDAD1C}"/>
                </a:ext>
              </a:extLst>
            </p:cNvPr>
            <p:cNvSpPr txBox="1"/>
            <p:nvPr/>
          </p:nvSpPr>
          <p:spPr>
            <a:xfrm>
              <a:off x="10466910" y="2712610"/>
              <a:ext cx="1298370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90" name="Image 89" descr="Une image contenant cercle, Graphique, Caractère coloré, créativité&#10;&#10;Description générée automatiquement">
              <a:extLst>
                <a:ext uri="{FF2B5EF4-FFF2-40B4-BE49-F238E27FC236}">
                  <a16:creationId xmlns:a16="http://schemas.microsoft.com/office/drawing/2014/main" id="{330AEE49-81FE-C4C5-64ED-0944AD044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90921" y="1696859"/>
              <a:ext cx="334341" cy="468767"/>
            </a:xfrm>
            <a:prstGeom prst="rect">
              <a:avLst/>
            </a:prstGeom>
          </p:spPr>
        </p:pic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26E43A4D-8ABA-36B6-406B-41BC4E6717D2}"/>
              </a:ext>
            </a:extLst>
          </p:cNvPr>
          <p:cNvGrpSpPr/>
          <p:nvPr/>
        </p:nvGrpSpPr>
        <p:grpSpPr>
          <a:xfrm>
            <a:off x="7752184" y="1068644"/>
            <a:ext cx="2666123" cy="1890187"/>
            <a:chOff x="7752184" y="1068644"/>
            <a:chExt cx="2666123" cy="1890187"/>
          </a:xfrm>
        </p:grpSpPr>
        <p:pic>
          <p:nvPicPr>
            <p:cNvPr id="96" name="Image 9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BB11F0F8-1CFA-9D55-7D69-1535B240B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8668" y="1124744"/>
              <a:ext cx="588948" cy="1013704"/>
            </a:xfrm>
            <a:prstGeom prst="rect">
              <a:avLst/>
            </a:prstGeom>
          </p:spPr>
        </p:pic>
        <p:sp>
          <p:nvSpPr>
            <p:cNvPr id="97" name="Flèche vers la droite 96">
              <a:extLst>
                <a:ext uri="{FF2B5EF4-FFF2-40B4-BE49-F238E27FC236}">
                  <a16:creationId xmlns:a16="http://schemas.microsoft.com/office/drawing/2014/main" id="{77C2E06E-1784-5456-F806-F9A3B93AC579}"/>
                </a:ext>
              </a:extLst>
            </p:cNvPr>
            <p:cNvSpPr/>
            <p:nvPr/>
          </p:nvSpPr>
          <p:spPr>
            <a:xfrm>
              <a:off x="7752184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18EAA9E7-491B-E90E-0A1F-C22E8358CFF7}"/>
                </a:ext>
              </a:extLst>
            </p:cNvPr>
            <p:cNvSpPr txBox="1"/>
            <p:nvPr/>
          </p:nvSpPr>
          <p:spPr>
            <a:xfrm>
              <a:off x="8675902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6. Use the asset 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47C70D17-AD75-B7BD-F678-3356B7967BEA}"/>
                </a:ext>
              </a:extLst>
            </p:cNvPr>
            <p:cNvSpPr txBox="1"/>
            <p:nvPr/>
          </p:nvSpPr>
          <p:spPr>
            <a:xfrm>
              <a:off x="8639563" y="2712610"/>
              <a:ext cx="1778744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GLN/GSRN(+SRIN)/GIAI</a:t>
              </a:r>
            </a:p>
          </p:txBody>
        </p:sp>
        <p:pic>
          <p:nvPicPr>
            <p:cNvPr id="107" name="Image 106">
              <a:extLst>
                <a:ext uri="{FF2B5EF4-FFF2-40B4-BE49-F238E27FC236}">
                  <a16:creationId xmlns:a16="http://schemas.microsoft.com/office/drawing/2014/main" id="{24B1962F-4F20-5D74-4E2C-7E4AD4362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77470" y="1564133"/>
              <a:ext cx="425074" cy="490470"/>
            </a:xfrm>
            <a:prstGeom prst="rect">
              <a:avLst/>
            </a:prstGeom>
          </p:spPr>
        </p:pic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A0F06118-D18F-CEE3-DF83-2D3869DC888B}"/>
              </a:ext>
            </a:extLst>
          </p:cNvPr>
          <p:cNvGrpSpPr/>
          <p:nvPr/>
        </p:nvGrpSpPr>
        <p:grpSpPr>
          <a:xfrm>
            <a:off x="6096000" y="1068644"/>
            <a:ext cx="2494961" cy="1890187"/>
            <a:chOff x="6096000" y="1068644"/>
            <a:chExt cx="2494961" cy="1890187"/>
          </a:xfrm>
        </p:grpSpPr>
        <p:pic>
          <p:nvPicPr>
            <p:cNvPr id="109" name="Image 108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7A37DC7A-24E0-0CA4-7C9E-7FA8013E9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4152" y="1124744"/>
              <a:ext cx="588948" cy="1013704"/>
            </a:xfrm>
            <a:prstGeom prst="rect">
              <a:avLst/>
            </a:prstGeom>
          </p:spPr>
        </p:pic>
        <p:sp>
          <p:nvSpPr>
            <p:cNvPr id="110" name="Flèche vers la droite 109">
              <a:extLst>
                <a:ext uri="{FF2B5EF4-FFF2-40B4-BE49-F238E27FC236}">
                  <a16:creationId xmlns:a16="http://schemas.microsoft.com/office/drawing/2014/main" id="{469CAC68-63FE-5316-0FFD-2FB8159B4A19}"/>
                </a:ext>
              </a:extLst>
            </p:cNvPr>
            <p:cNvSpPr/>
            <p:nvPr/>
          </p:nvSpPr>
          <p:spPr>
            <a:xfrm>
              <a:off x="6096000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D1DEA72C-9D57-DD8E-17E9-3630065CFD35}"/>
                </a:ext>
              </a:extLst>
            </p:cNvPr>
            <p:cNvSpPr txBox="1"/>
            <p:nvPr/>
          </p:nvSpPr>
          <p:spPr>
            <a:xfrm>
              <a:off x="7040654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 Deliver the asset to the user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E7F99431-6FC8-E2F0-5D07-A856DD0E6C96}"/>
                </a:ext>
              </a:extLst>
            </p:cNvPr>
            <p:cNvSpPr txBox="1"/>
            <p:nvPr/>
          </p:nvSpPr>
          <p:spPr>
            <a:xfrm>
              <a:off x="7004315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5D856197-B0AE-DCB0-5FA7-E3C4372B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3644" y="1564133"/>
              <a:ext cx="425074" cy="490470"/>
            </a:xfrm>
            <a:prstGeom prst="rect">
              <a:avLst/>
            </a:prstGeom>
          </p:spPr>
        </p:pic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2A5B56CA-31DE-7A04-3B18-EEE93C4D1D86}"/>
              </a:ext>
            </a:extLst>
          </p:cNvPr>
          <p:cNvGrpSpPr/>
          <p:nvPr/>
        </p:nvGrpSpPr>
        <p:grpSpPr>
          <a:xfrm>
            <a:off x="4439816" y="1068644"/>
            <a:ext cx="2492527" cy="1890187"/>
            <a:chOff x="4439816" y="1068644"/>
            <a:chExt cx="2492527" cy="1890187"/>
          </a:xfrm>
        </p:grpSpPr>
        <p:pic>
          <p:nvPicPr>
            <p:cNvPr id="116" name="Image 11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64B0E9B6-CAE0-A5F5-19E7-9E8A3557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7968" y="1124744"/>
              <a:ext cx="588948" cy="1013704"/>
            </a:xfrm>
            <a:prstGeom prst="rect">
              <a:avLst/>
            </a:prstGeom>
          </p:spPr>
        </p:pic>
        <p:sp>
          <p:nvSpPr>
            <p:cNvPr id="117" name="Flèche vers la droite 116">
              <a:extLst>
                <a:ext uri="{FF2B5EF4-FFF2-40B4-BE49-F238E27FC236}">
                  <a16:creationId xmlns:a16="http://schemas.microsoft.com/office/drawing/2014/main" id="{8CAF416E-C6DE-7369-D658-00B28C05B7C6}"/>
                </a:ext>
              </a:extLst>
            </p:cNvPr>
            <p:cNvSpPr/>
            <p:nvPr/>
          </p:nvSpPr>
          <p:spPr>
            <a:xfrm>
              <a:off x="4439816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16A6B322-65B3-D89E-2DCB-37B9D0ECA7CD}"/>
                </a:ext>
              </a:extLst>
            </p:cNvPr>
            <p:cNvSpPr txBox="1"/>
            <p:nvPr/>
          </p:nvSpPr>
          <p:spPr>
            <a:xfrm>
              <a:off x="5382036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Locate the asset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F1D8BF64-1FD4-A705-2FC5-F0BCAE7E2A37}"/>
                </a:ext>
              </a:extLst>
            </p:cNvPr>
            <p:cNvSpPr txBox="1"/>
            <p:nvPr/>
          </p:nvSpPr>
          <p:spPr>
            <a:xfrm>
              <a:off x="5345697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121" name="Image 120" descr="Une image contenant cercle, Graphique, Caractère coloré, créativité&#10;&#10;Description générée automatiquement">
              <a:extLst>
                <a:ext uri="{FF2B5EF4-FFF2-40B4-BE49-F238E27FC236}">
                  <a16:creationId xmlns:a16="http://schemas.microsoft.com/office/drawing/2014/main" id="{4E781903-7F78-6D9C-1AD9-94C6E9C87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189" y="1647163"/>
              <a:ext cx="334341" cy="468767"/>
            </a:xfrm>
            <a:prstGeom prst="rect">
              <a:avLst/>
            </a:prstGeom>
          </p:spPr>
        </p:pic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F7FA2B3D-7A55-B1A3-5DB8-7E197DA0D7CE}"/>
              </a:ext>
            </a:extLst>
          </p:cNvPr>
          <p:cNvGrpSpPr/>
          <p:nvPr/>
        </p:nvGrpSpPr>
        <p:grpSpPr>
          <a:xfrm>
            <a:off x="2743200" y="1068644"/>
            <a:ext cx="2532104" cy="1890187"/>
            <a:chOff x="2743200" y="1068644"/>
            <a:chExt cx="2532104" cy="1890187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98676B43-7C6E-6B2E-42C9-D6533DDD8BBE}"/>
                </a:ext>
              </a:extLst>
            </p:cNvPr>
            <p:cNvGrpSpPr/>
            <p:nvPr/>
          </p:nvGrpSpPr>
          <p:grpSpPr>
            <a:xfrm>
              <a:off x="3772288" y="1124744"/>
              <a:ext cx="1362351" cy="1013704"/>
              <a:chOff x="3772288" y="1124744"/>
              <a:chExt cx="1362351" cy="1013704"/>
            </a:xfrm>
          </p:grpSpPr>
          <p:pic>
            <p:nvPicPr>
              <p:cNvPr id="127" name="Image 126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F70FB82A-AF6E-0AE0-625C-47C73CA42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45691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8" name="Image 127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93370412-0377-F5C1-B8FB-005F9106D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295800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9" name="Image 128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7C34FAD3-619D-DE1D-97FB-23059103C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36952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30" name="Image 129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E0A2A579-3C55-B2A4-B732-BBDF7C398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2288" y="1124744"/>
                <a:ext cx="588948" cy="1013704"/>
              </a:xfrm>
              <a:prstGeom prst="rect">
                <a:avLst/>
              </a:prstGeom>
            </p:spPr>
          </p:pic>
        </p:grpSp>
        <p:sp>
          <p:nvSpPr>
            <p:cNvPr id="124" name="Flèche vers la droite 123">
              <a:extLst>
                <a:ext uri="{FF2B5EF4-FFF2-40B4-BE49-F238E27FC236}">
                  <a16:creationId xmlns:a16="http://schemas.microsoft.com/office/drawing/2014/main" id="{506E1162-B8D3-E5E8-A585-FDBF6A234C29}"/>
                </a:ext>
              </a:extLst>
            </p:cNvPr>
            <p:cNvSpPr/>
            <p:nvPr/>
          </p:nvSpPr>
          <p:spPr>
            <a:xfrm>
              <a:off x="2743200" y="1068644"/>
              <a:ext cx="11081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6ECA7E3E-8E0F-C8A8-8CA7-EBA61E94DDEC}"/>
                </a:ext>
              </a:extLst>
            </p:cNvPr>
            <p:cNvSpPr txBox="1"/>
            <p:nvPr/>
          </p:nvSpPr>
          <p:spPr>
            <a:xfrm>
              <a:off x="3724997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Store the asset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56FE676D-CADF-F494-E6D9-56762AF6B24B}"/>
                </a:ext>
              </a:extLst>
            </p:cNvPr>
            <p:cNvSpPr txBox="1"/>
            <p:nvPr/>
          </p:nvSpPr>
          <p:spPr>
            <a:xfrm>
              <a:off x="3688658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1BD541EB-5677-6393-53D3-6AACB647EEF8}"/>
              </a:ext>
            </a:extLst>
          </p:cNvPr>
          <p:cNvGrpSpPr/>
          <p:nvPr/>
        </p:nvGrpSpPr>
        <p:grpSpPr>
          <a:xfrm>
            <a:off x="1127448" y="1068644"/>
            <a:ext cx="2484370" cy="1890187"/>
            <a:chOff x="1127448" y="1068644"/>
            <a:chExt cx="2484370" cy="1890187"/>
          </a:xfrm>
        </p:grpSpPr>
        <p:pic>
          <p:nvPicPr>
            <p:cNvPr id="132" name="Image 131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6546AA6-32A4-6CB8-9440-4FCDB6C85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7878" y="1124744"/>
              <a:ext cx="588948" cy="1013704"/>
            </a:xfrm>
            <a:prstGeom prst="rect">
              <a:avLst/>
            </a:prstGeom>
          </p:spPr>
        </p:pic>
        <p:sp>
          <p:nvSpPr>
            <p:cNvPr id="133" name="Flèche vers la droite 132">
              <a:extLst>
                <a:ext uri="{FF2B5EF4-FFF2-40B4-BE49-F238E27FC236}">
                  <a16:creationId xmlns:a16="http://schemas.microsoft.com/office/drawing/2014/main" id="{51CFC1B6-A660-1153-FB76-7A0B58DB0233}"/>
                </a:ext>
              </a:extLst>
            </p:cNvPr>
            <p:cNvSpPr/>
            <p:nvPr/>
          </p:nvSpPr>
          <p:spPr>
            <a:xfrm>
              <a:off x="112744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63624F72-84B2-0FEC-9EC9-651600279745}"/>
                </a:ext>
              </a:extLst>
            </p:cNvPr>
            <p:cNvSpPr txBox="1"/>
            <p:nvPr/>
          </p:nvSpPr>
          <p:spPr>
            <a:xfrm>
              <a:off x="2021305" y="2182277"/>
              <a:ext cx="1578543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Asset registered and prepared for use 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B1B47800-70A5-C52D-032F-1C5F2EA8D360}"/>
                </a:ext>
              </a:extLst>
            </p:cNvPr>
            <p:cNvSpPr txBox="1"/>
            <p:nvPr/>
          </p:nvSpPr>
          <p:spPr>
            <a:xfrm>
              <a:off x="2025172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GTIN/GIAI</a:t>
              </a:r>
            </a:p>
          </p:txBody>
        </p:sp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D80A94FE-4A26-9912-D16F-3F83CDCF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3093" y="1904146"/>
              <a:ext cx="355212" cy="254059"/>
            </a:xfrm>
            <a:prstGeom prst="rect">
              <a:avLst/>
            </a:prstGeom>
          </p:spPr>
        </p:pic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0B268021-046F-6866-3788-A78C83329C0D}"/>
              </a:ext>
            </a:extLst>
          </p:cNvPr>
          <p:cNvGrpSpPr/>
          <p:nvPr/>
        </p:nvGrpSpPr>
        <p:grpSpPr>
          <a:xfrm>
            <a:off x="366483" y="1124744"/>
            <a:ext cx="1586646" cy="1834087"/>
            <a:chOff x="366483" y="1124744"/>
            <a:chExt cx="1586646" cy="1834087"/>
          </a:xfrm>
        </p:grpSpPr>
        <p:pic>
          <p:nvPicPr>
            <p:cNvPr id="138" name="Image 137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267E1EFF-64D8-0D65-E233-CC63AD18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416" y="1124744"/>
              <a:ext cx="588948" cy="1013704"/>
            </a:xfrm>
            <a:prstGeom prst="rect">
              <a:avLst/>
            </a:prstGeom>
          </p:spPr>
        </p:pic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DBAFFC61-9CAF-7488-05C6-59D30EA20CB5}"/>
                </a:ext>
              </a:extLst>
            </p:cNvPr>
            <p:cNvSpPr txBox="1"/>
            <p:nvPr/>
          </p:nvSpPr>
          <p:spPr>
            <a:xfrm>
              <a:off x="402822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 Request for new asset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A43DAB43-0E49-B91B-2666-DB50DC730486}"/>
                </a:ext>
              </a:extLst>
            </p:cNvPr>
            <p:cNvSpPr txBox="1"/>
            <p:nvPr/>
          </p:nvSpPr>
          <p:spPr>
            <a:xfrm>
              <a:off x="366483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</a:t>
              </a:r>
            </a:p>
          </p:txBody>
        </p:sp>
      </p:grpSp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6D67623A-7CCC-2596-9127-643089E77B6B}"/>
              </a:ext>
            </a:extLst>
          </p:cNvPr>
          <p:cNvGrpSpPr/>
          <p:nvPr/>
        </p:nvGrpSpPr>
        <p:grpSpPr>
          <a:xfrm>
            <a:off x="6189044" y="3925961"/>
            <a:ext cx="1592351" cy="2389612"/>
            <a:chOff x="6189044" y="3925961"/>
            <a:chExt cx="1592351" cy="2389612"/>
          </a:xfrm>
        </p:grpSpPr>
        <p:pic>
          <p:nvPicPr>
            <p:cNvPr id="35" name="Image 34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A631EAF7-B7B2-FEEE-9542-8E831A878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2386" y="4498325"/>
              <a:ext cx="588948" cy="1013704"/>
            </a:xfrm>
            <a:prstGeom prst="rect">
              <a:avLst/>
            </a:prstGeom>
          </p:spPr>
        </p:pic>
        <p:grpSp>
          <p:nvGrpSpPr>
            <p:cNvPr id="142" name="Groupe 141">
              <a:extLst>
                <a:ext uri="{FF2B5EF4-FFF2-40B4-BE49-F238E27FC236}">
                  <a16:creationId xmlns:a16="http://schemas.microsoft.com/office/drawing/2014/main" id="{4A464D25-1F5F-F9AB-933A-2069A4F434E6}"/>
                </a:ext>
              </a:extLst>
            </p:cNvPr>
            <p:cNvGrpSpPr/>
            <p:nvPr/>
          </p:nvGrpSpPr>
          <p:grpSpPr>
            <a:xfrm>
              <a:off x="6189044" y="3925961"/>
              <a:ext cx="1592351" cy="2389612"/>
              <a:chOff x="6189044" y="3925961"/>
              <a:chExt cx="1592351" cy="2389612"/>
            </a:xfrm>
          </p:grpSpPr>
          <p:sp>
            <p:nvSpPr>
              <p:cNvPr id="143" name="Flèche vers la droite 142">
                <a:extLst>
                  <a:ext uri="{FF2B5EF4-FFF2-40B4-BE49-F238E27FC236}">
                    <a16:creationId xmlns:a16="http://schemas.microsoft.com/office/drawing/2014/main" id="{BE297667-5477-25E2-62D1-3D7C8B370E2B}"/>
                  </a:ext>
                </a:extLst>
              </p:cNvPr>
              <p:cNvSpPr/>
              <p:nvPr/>
            </p:nvSpPr>
            <p:spPr>
              <a:xfrm rot="5400000">
                <a:off x="6759473" y="3924076"/>
                <a:ext cx="457199" cy="460970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4" name="ZoneTexte 143">
                <a:extLst>
                  <a:ext uri="{FF2B5EF4-FFF2-40B4-BE49-F238E27FC236}">
                    <a16:creationId xmlns:a16="http://schemas.microsoft.com/office/drawing/2014/main" id="{F8B34A42-4D66-570F-C707-DF65A006BCCD}"/>
                  </a:ext>
                </a:extLst>
              </p:cNvPr>
              <p:cNvSpPr txBox="1"/>
              <p:nvPr/>
            </p:nvSpPr>
            <p:spPr>
              <a:xfrm>
                <a:off x="6763426" y="3936986"/>
                <a:ext cx="449292" cy="24622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1200" cap="none" spc="0" normalizeH="0" baseline="0" noProof="0" dirty="0"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Yes</a:t>
                </a:r>
                <a:endParaRPr kumimoji="0" lang="en-US" sz="1000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5" name="ZoneTexte 144">
                <a:extLst>
                  <a:ext uri="{FF2B5EF4-FFF2-40B4-BE49-F238E27FC236}">
                    <a16:creationId xmlns:a16="http://schemas.microsoft.com/office/drawing/2014/main" id="{3A749C5C-EFBD-2CFE-B1E1-9FF10B81E067}"/>
                  </a:ext>
                </a:extLst>
              </p:cNvPr>
              <p:cNvSpPr txBox="1"/>
              <p:nvPr/>
            </p:nvSpPr>
            <p:spPr>
              <a:xfrm>
                <a:off x="6189044" y="5539019"/>
                <a:ext cx="1578543" cy="400110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1200" cap="none" spc="0" normalizeH="0" baseline="0" noProof="0" dirty="0"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10. Dispose the asset and </a:t>
                </a:r>
                <a:r>
                  <a:rPr kumimoji="0" lang="en-US" sz="1000" i="0" u="none" strike="noStrike" kern="1200" cap="none" spc="0" normalizeH="0" baseline="0" noProof="0" dirty="0" err="1"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decomission</a:t>
                </a:r>
                <a:r>
                  <a:rPr kumimoji="0" lang="en-US" sz="1000" i="0" u="none" strike="noStrike" kern="1200" cap="none" spc="0" normalizeH="0" baseline="0" noProof="0" dirty="0"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</p:txBody>
          </p:sp>
          <p:sp>
            <p:nvSpPr>
              <p:cNvPr id="146" name="ZoneTexte 145">
                <a:extLst>
                  <a:ext uri="{FF2B5EF4-FFF2-40B4-BE49-F238E27FC236}">
                    <a16:creationId xmlns:a16="http://schemas.microsoft.com/office/drawing/2014/main" id="{1F08310C-1FE6-AD69-718F-22BF3D2B678C}"/>
                  </a:ext>
                </a:extLst>
              </p:cNvPr>
              <p:cNvSpPr txBox="1"/>
              <p:nvPr/>
            </p:nvSpPr>
            <p:spPr>
              <a:xfrm>
                <a:off x="6194749" y="6069352"/>
                <a:ext cx="1586646" cy="246221"/>
              </a:xfrm>
              <a:prstGeom prst="rect">
                <a:avLst/>
              </a:prstGeom>
              <a:solidFill>
                <a:schemeClr val="accent4"/>
              </a:solidFill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kumimoji="0" lang="en-US" sz="1000" i="0" u="none" strike="noStrike" kern="1200" cap="none" spc="0" normalizeH="0" baseline="0" noProof="0" dirty="0"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GTIN/GIAI </a:t>
                </a:r>
              </a:p>
            </p:txBody>
          </p:sp>
          <p:sp>
            <p:nvSpPr>
              <p:cNvPr id="147" name="Croix 146">
                <a:extLst>
                  <a:ext uri="{FF2B5EF4-FFF2-40B4-BE49-F238E27FC236}">
                    <a16:creationId xmlns:a16="http://schemas.microsoft.com/office/drawing/2014/main" id="{93E79B4B-E364-7DF4-835A-27D490CF9020}"/>
                  </a:ext>
                </a:extLst>
              </p:cNvPr>
              <p:cNvSpPr/>
              <p:nvPr/>
            </p:nvSpPr>
            <p:spPr>
              <a:xfrm rot="2700000">
                <a:off x="6950125" y="4480176"/>
                <a:ext cx="641639" cy="695761"/>
              </a:xfrm>
              <a:prstGeom prst="plus">
                <a:avLst>
                  <a:gd name="adj" fmla="val 34804"/>
                </a:avLst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7429F634-2C02-D173-527B-909B10F1A0C5}"/>
              </a:ext>
            </a:extLst>
          </p:cNvPr>
          <p:cNvGrpSpPr/>
          <p:nvPr/>
        </p:nvGrpSpPr>
        <p:grpSpPr>
          <a:xfrm>
            <a:off x="8002039" y="3284984"/>
            <a:ext cx="3177835" cy="1818179"/>
            <a:chOff x="8002039" y="3284984"/>
            <a:chExt cx="3177835" cy="1818179"/>
          </a:xfrm>
        </p:grpSpPr>
        <p:sp>
          <p:nvSpPr>
            <p:cNvPr id="149" name="Flèche vers la droite 148">
              <a:extLst>
                <a:ext uri="{FF2B5EF4-FFF2-40B4-BE49-F238E27FC236}">
                  <a16:creationId xmlns:a16="http://schemas.microsoft.com/office/drawing/2014/main" id="{78A5119A-5EC3-A3C6-54B2-4C9C9380F29D}"/>
                </a:ext>
              </a:extLst>
            </p:cNvPr>
            <p:cNvSpPr/>
            <p:nvPr/>
          </p:nvSpPr>
          <p:spPr>
            <a:xfrm rot="10800000">
              <a:off x="9331805" y="3464872"/>
              <a:ext cx="993914" cy="460970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AD82B854-3D88-0867-7A91-E39D71E46ED2}"/>
                </a:ext>
              </a:extLst>
            </p:cNvPr>
            <p:cNvSpPr txBox="1"/>
            <p:nvPr/>
          </p:nvSpPr>
          <p:spPr>
            <a:xfrm>
              <a:off x="9647578" y="3572246"/>
              <a:ext cx="449292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</a:t>
              </a:r>
              <a:endParaRPr kumimoji="0" lang="en-US" sz="100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2EF0BE8A-7B13-9265-5E14-2E0EA47718FD}"/>
                </a:ext>
              </a:extLst>
            </p:cNvPr>
            <p:cNvSpPr txBox="1"/>
            <p:nvPr/>
          </p:nvSpPr>
          <p:spPr>
            <a:xfrm>
              <a:off x="8038378" y="4326609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9. Maintain the asset</a:t>
              </a: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F2EE86E2-7129-B611-3A9D-19C60E98DBDA}"/>
                </a:ext>
              </a:extLst>
            </p:cNvPr>
            <p:cNvSpPr txBox="1"/>
            <p:nvPr/>
          </p:nvSpPr>
          <p:spPr>
            <a:xfrm>
              <a:off x="8002039" y="4856942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153" name="Image 152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3AF02E08-A893-8F96-8890-993FE719E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72264" y="3284984"/>
              <a:ext cx="588948" cy="1013704"/>
            </a:xfrm>
            <a:prstGeom prst="rect">
              <a:avLst/>
            </a:prstGeom>
          </p:spPr>
        </p:pic>
        <p:sp>
          <p:nvSpPr>
            <p:cNvPr id="3" name="Flèche vers la droite 2">
              <a:extLst>
                <a:ext uri="{FF2B5EF4-FFF2-40B4-BE49-F238E27FC236}">
                  <a16:creationId xmlns:a16="http://schemas.microsoft.com/office/drawing/2014/main" id="{BDDE3F72-863E-1042-1DE6-DFDF5C950B15}"/>
                </a:ext>
              </a:extLst>
            </p:cNvPr>
            <p:cNvSpPr/>
            <p:nvPr/>
          </p:nvSpPr>
          <p:spPr>
            <a:xfrm rot="12061714">
              <a:off x="9227343" y="4216840"/>
              <a:ext cx="1952531" cy="46097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3FC8358A-E113-E62F-A48E-A16A482F3D9E}"/>
              </a:ext>
            </a:extLst>
          </p:cNvPr>
          <p:cNvGrpSpPr/>
          <p:nvPr/>
        </p:nvGrpSpPr>
        <p:grpSpPr>
          <a:xfrm>
            <a:off x="10325719" y="3925962"/>
            <a:ext cx="1586646" cy="2428114"/>
            <a:chOff x="10325719" y="3925962"/>
            <a:chExt cx="1586646" cy="2428114"/>
          </a:xfrm>
        </p:grpSpPr>
        <p:pic>
          <p:nvPicPr>
            <p:cNvPr id="155" name="Image 154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39F934D5-0A14-24A5-B03B-5D9BDFC8E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48528" y="4509120"/>
              <a:ext cx="588948" cy="1013704"/>
            </a:xfrm>
            <a:prstGeom prst="rect">
              <a:avLst/>
            </a:prstGeom>
          </p:spPr>
        </p:pic>
        <p:sp>
          <p:nvSpPr>
            <p:cNvPr id="156" name="Flèche vers la droite 155">
              <a:extLst>
                <a:ext uri="{FF2B5EF4-FFF2-40B4-BE49-F238E27FC236}">
                  <a16:creationId xmlns:a16="http://schemas.microsoft.com/office/drawing/2014/main" id="{6C3AD394-A6FA-70B0-70C7-CCA82BA36200}"/>
                </a:ext>
              </a:extLst>
            </p:cNvPr>
            <p:cNvSpPr/>
            <p:nvPr/>
          </p:nvSpPr>
          <p:spPr>
            <a:xfrm rot="5400000">
              <a:off x="10890443" y="3924077"/>
              <a:ext cx="457199" cy="46097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0AE41F2D-5DA5-E506-0B53-C9236B117A67}"/>
                </a:ext>
              </a:extLst>
            </p:cNvPr>
            <p:cNvSpPr txBox="1"/>
            <p:nvPr/>
          </p:nvSpPr>
          <p:spPr>
            <a:xfrm>
              <a:off x="10894396" y="3966630"/>
              <a:ext cx="449292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Yes</a:t>
              </a:r>
              <a:endParaRPr kumimoji="0" lang="en-US" sz="100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89C4C2AE-CD47-BC4B-4375-38168291A2C2}"/>
                </a:ext>
              </a:extLst>
            </p:cNvPr>
            <p:cNvSpPr txBox="1"/>
            <p:nvPr/>
          </p:nvSpPr>
          <p:spPr>
            <a:xfrm>
              <a:off x="10362058" y="5577522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8. Clean the asset</a:t>
              </a: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3A172049-9392-F3A7-12F2-F365BE272919}"/>
                </a:ext>
              </a:extLst>
            </p:cNvPr>
            <p:cNvSpPr txBox="1"/>
            <p:nvPr/>
          </p:nvSpPr>
          <p:spPr>
            <a:xfrm>
              <a:off x="10325719" y="6107855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GTIN/GIAI </a:t>
              </a:r>
            </a:p>
          </p:txBody>
        </p:sp>
        <p:pic>
          <p:nvPicPr>
            <p:cNvPr id="160" name="Image 159" descr="Une image contenant Graphique, logo, symbole, Bleu électrique&#10;&#10;Description générée automatiquement">
              <a:extLst>
                <a:ext uri="{FF2B5EF4-FFF2-40B4-BE49-F238E27FC236}">
                  <a16:creationId xmlns:a16="http://schemas.microsoft.com/office/drawing/2014/main" id="{F6FB0AAE-4A6F-4DEA-6161-7A6288960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336418" y="4581624"/>
              <a:ext cx="790386" cy="687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557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066F2B70-4ADC-BBAA-4A7D-260B7339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Benefits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FD161E11-629A-6D21-3B91-EF906F68A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numCol="1" spcCol="180000">
            <a:noAutofit/>
          </a:bodyPr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Assurance that medical equipment is available and in working order improving quality of care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Release time for care and enhance patient safety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Traceability of medical equipment used for infection control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0A90517-1600-E2C2-A3BD-A2E3AEEA9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10B3AF-2AE0-3558-C96C-E932C1C240B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 err="1"/>
              <a:t>Accurate</a:t>
            </a:r>
            <a:r>
              <a:rPr lang="fr-FR" dirty="0"/>
              <a:t> asset </a:t>
            </a:r>
            <a:r>
              <a:rPr lang="fr-FR" dirty="0" err="1"/>
              <a:t>register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scheduled</a:t>
            </a:r>
            <a:r>
              <a:rPr lang="fr-FR" dirty="0"/>
              <a:t> maintenance cycle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/>
              <a:t>Effective </a:t>
            </a:r>
            <a:r>
              <a:rPr lang="fr-FR" dirty="0" err="1"/>
              <a:t>traceability</a:t>
            </a:r>
            <a:r>
              <a:rPr lang="fr-FR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B241B7-DBBD-AD00-9C3F-FA24AE9585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Non </a:t>
            </a:r>
            <a:r>
              <a:rPr lang="fr-FR" dirty="0" err="1"/>
              <a:t>clinical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259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D11818D-D332-46EC-732F-22EB8377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the standards fit in the process </a:t>
            </a:r>
            <a:r>
              <a:rPr lang="fr-FR" dirty="0" err="1"/>
              <a:t>map</a:t>
            </a:r>
            <a:endParaRPr lang="fr-FR" dirty="0"/>
          </a:p>
        </p:txBody>
      </p: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0B268021-046F-6866-3788-A78C83329C0D}"/>
              </a:ext>
            </a:extLst>
          </p:cNvPr>
          <p:cNvGrpSpPr/>
          <p:nvPr/>
        </p:nvGrpSpPr>
        <p:grpSpPr>
          <a:xfrm>
            <a:off x="366483" y="1124744"/>
            <a:ext cx="1586646" cy="1834087"/>
            <a:chOff x="366483" y="1124744"/>
            <a:chExt cx="1586646" cy="1834087"/>
          </a:xfrm>
        </p:grpSpPr>
        <p:pic>
          <p:nvPicPr>
            <p:cNvPr id="138" name="Image 137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267E1EFF-64D8-0D65-E233-CC63AD18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416" y="1124744"/>
              <a:ext cx="588948" cy="1013704"/>
            </a:xfrm>
            <a:prstGeom prst="rect">
              <a:avLst/>
            </a:prstGeom>
          </p:spPr>
        </p:pic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DBAFFC61-9CAF-7488-05C6-59D30EA20CB5}"/>
                </a:ext>
              </a:extLst>
            </p:cNvPr>
            <p:cNvSpPr txBox="1"/>
            <p:nvPr/>
          </p:nvSpPr>
          <p:spPr>
            <a:xfrm>
              <a:off x="402822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 Request for new asset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A43DAB43-0E49-B91B-2666-DB50DC730486}"/>
                </a:ext>
              </a:extLst>
            </p:cNvPr>
            <p:cNvSpPr txBox="1"/>
            <p:nvPr/>
          </p:nvSpPr>
          <p:spPr>
            <a:xfrm>
              <a:off x="366483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24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D11818D-D332-46EC-732F-22EB8377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the standards fit in the process </a:t>
            </a:r>
            <a:r>
              <a:rPr lang="fr-FR" dirty="0" err="1"/>
              <a:t>map</a:t>
            </a:r>
            <a:endParaRPr lang="fr-FR" dirty="0"/>
          </a:p>
        </p:txBody>
      </p: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1BD541EB-5677-6393-53D3-6AACB647EEF8}"/>
              </a:ext>
            </a:extLst>
          </p:cNvPr>
          <p:cNvGrpSpPr/>
          <p:nvPr/>
        </p:nvGrpSpPr>
        <p:grpSpPr>
          <a:xfrm>
            <a:off x="1127448" y="1068644"/>
            <a:ext cx="2484370" cy="1890187"/>
            <a:chOff x="1127448" y="1068644"/>
            <a:chExt cx="2484370" cy="1890187"/>
          </a:xfrm>
        </p:grpSpPr>
        <p:pic>
          <p:nvPicPr>
            <p:cNvPr id="132" name="Image 131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6546AA6-32A4-6CB8-9440-4FCDB6C85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7878" y="1124744"/>
              <a:ext cx="588948" cy="1013704"/>
            </a:xfrm>
            <a:prstGeom prst="rect">
              <a:avLst/>
            </a:prstGeom>
          </p:spPr>
        </p:pic>
        <p:sp>
          <p:nvSpPr>
            <p:cNvPr id="133" name="Flèche vers la droite 132">
              <a:extLst>
                <a:ext uri="{FF2B5EF4-FFF2-40B4-BE49-F238E27FC236}">
                  <a16:creationId xmlns:a16="http://schemas.microsoft.com/office/drawing/2014/main" id="{51CFC1B6-A660-1153-FB76-7A0B58DB0233}"/>
                </a:ext>
              </a:extLst>
            </p:cNvPr>
            <p:cNvSpPr/>
            <p:nvPr/>
          </p:nvSpPr>
          <p:spPr>
            <a:xfrm>
              <a:off x="112744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63624F72-84B2-0FEC-9EC9-651600279745}"/>
                </a:ext>
              </a:extLst>
            </p:cNvPr>
            <p:cNvSpPr txBox="1"/>
            <p:nvPr/>
          </p:nvSpPr>
          <p:spPr>
            <a:xfrm>
              <a:off x="2021305" y="2182277"/>
              <a:ext cx="1578543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Asset registered and prepared for use 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B1B47800-70A5-C52D-032F-1C5F2EA8D360}"/>
                </a:ext>
              </a:extLst>
            </p:cNvPr>
            <p:cNvSpPr txBox="1"/>
            <p:nvPr/>
          </p:nvSpPr>
          <p:spPr>
            <a:xfrm>
              <a:off x="2025172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GTIN/GIAI</a:t>
              </a:r>
            </a:p>
          </p:txBody>
        </p:sp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D80A94FE-4A26-9912-D16F-3F83CDCF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3093" y="1904146"/>
              <a:ext cx="355212" cy="254059"/>
            </a:xfrm>
            <a:prstGeom prst="rect">
              <a:avLst/>
            </a:prstGeom>
          </p:spPr>
        </p:pic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0B268021-046F-6866-3788-A78C83329C0D}"/>
              </a:ext>
            </a:extLst>
          </p:cNvPr>
          <p:cNvGrpSpPr/>
          <p:nvPr/>
        </p:nvGrpSpPr>
        <p:grpSpPr>
          <a:xfrm>
            <a:off x="366483" y="1124744"/>
            <a:ext cx="1586646" cy="1834087"/>
            <a:chOff x="366483" y="1124744"/>
            <a:chExt cx="1586646" cy="1834087"/>
          </a:xfrm>
        </p:grpSpPr>
        <p:pic>
          <p:nvPicPr>
            <p:cNvPr id="138" name="Image 137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267E1EFF-64D8-0D65-E233-CC63AD18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416" y="1124744"/>
              <a:ext cx="588948" cy="1013704"/>
            </a:xfrm>
            <a:prstGeom prst="rect">
              <a:avLst/>
            </a:prstGeom>
          </p:spPr>
        </p:pic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DBAFFC61-9CAF-7488-05C6-59D30EA20CB5}"/>
                </a:ext>
              </a:extLst>
            </p:cNvPr>
            <p:cNvSpPr txBox="1"/>
            <p:nvPr/>
          </p:nvSpPr>
          <p:spPr>
            <a:xfrm>
              <a:off x="402822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 Request for new asset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A43DAB43-0E49-B91B-2666-DB50DC730486}"/>
                </a:ext>
              </a:extLst>
            </p:cNvPr>
            <p:cNvSpPr txBox="1"/>
            <p:nvPr/>
          </p:nvSpPr>
          <p:spPr>
            <a:xfrm>
              <a:off x="366483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20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D11818D-D332-46EC-732F-22EB8377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the standards fit in the process </a:t>
            </a:r>
            <a:r>
              <a:rPr lang="fr-FR" dirty="0" err="1"/>
              <a:t>map</a:t>
            </a:r>
            <a:endParaRPr lang="fr-FR" dirty="0"/>
          </a:p>
        </p:txBody>
      </p: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F7FA2B3D-7A55-B1A3-5DB8-7E197DA0D7CE}"/>
              </a:ext>
            </a:extLst>
          </p:cNvPr>
          <p:cNvGrpSpPr/>
          <p:nvPr/>
        </p:nvGrpSpPr>
        <p:grpSpPr>
          <a:xfrm>
            <a:off x="2743200" y="1068644"/>
            <a:ext cx="2532104" cy="1890187"/>
            <a:chOff x="2743200" y="1068644"/>
            <a:chExt cx="2532104" cy="1890187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98676B43-7C6E-6B2E-42C9-D6533DDD8BBE}"/>
                </a:ext>
              </a:extLst>
            </p:cNvPr>
            <p:cNvGrpSpPr/>
            <p:nvPr/>
          </p:nvGrpSpPr>
          <p:grpSpPr>
            <a:xfrm>
              <a:off x="3772288" y="1124744"/>
              <a:ext cx="1362351" cy="1013704"/>
              <a:chOff x="3772288" y="1124744"/>
              <a:chExt cx="1362351" cy="1013704"/>
            </a:xfrm>
          </p:grpSpPr>
          <p:pic>
            <p:nvPicPr>
              <p:cNvPr id="127" name="Image 126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F70FB82A-AF6E-0AE0-625C-47C73CA42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45691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8" name="Image 127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93370412-0377-F5C1-B8FB-005F9106D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295800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9" name="Image 128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7C34FAD3-619D-DE1D-97FB-23059103C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36952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30" name="Image 129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E0A2A579-3C55-B2A4-B732-BBDF7C398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2288" y="1124744"/>
                <a:ext cx="588948" cy="1013704"/>
              </a:xfrm>
              <a:prstGeom prst="rect">
                <a:avLst/>
              </a:prstGeom>
            </p:spPr>
          </p:pic>
        </p:grpSp>
        <p:sp>
          <p:nvSpPr>
            <p:cNvPr id="124" name="Flèche vers la droite 123">
              <a:extLst>
                <a:ext uri="{FF2B5EF4-FFF2-40B4-BE49-F238E27FC236}">
                  <a16:creationId xmlns:a16="http://schemas.microsoft.com/office/drawing/2014/main" id="{506E1162-B8D3-E5E8-A585-FDBF6A234C29}"/>
                </a:ext>
              </a:extLst>
            </p:cNvPr>
            <p:cNvSpPr/>
            <p:nvPr/>
          </p:nvSpPr>
          <p:spPr>
            <a:xfrm>
              <a:off x="2743200" y="1068644"/>
              <a:ext cx="11081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6ECA7E3E-8E0F-C8A8-8CA7-EBA61E94DDEC}"/>
                </a:ext>
              </a:extLst>
            </p:cNvPr>
            <p:cNvSpPr txBox="1"/>
            <p:nvPr/>
          </p:nvSpPr>
          <p:spPr>
            <a:xfrm>
              <a:off x="3724997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Store the asset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56FE676D-CADF-F494-E6D9-56762AF6B24B}"/>
                </a:ext>
              </a:extLst>
            </p:cNvPr>
            <p:cNvSpPr txBox="1"/>
            <p:nvPr/>
          </p:nvSpPr>
          <p:spPr>
            <a:xfrm>
              <a:off x="3688658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1BD541EB-5677-6393-53D3-6AACB647EEF8}"/>
              </a:ext>
            </a:extLst>
          </p:cNvPr>
          <p:cNvGrpSpPr/>
          <p:nvPr/>
        </p:nvGrpSpPr>
        <p:grpSpPr>
          <a:xfrm>
            <a:off x="1127448" y="1068644"/>
            <a:ext cx="2484370" cy="1890187"/>
            <a:chOff x="1127448" y="1068644"/>
            <a:chExt cx="2484370" cy="1890187"/>
          </a:xfrm>
        </p:grpSpPr>
        <p:pic>
          <p:nvPicPr>
            <p:cNvPr id="132" name="Image 131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6546AA6-32A4-6CB8-9440-4FCDB6C85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7878" y="1124744"/>
              <a:ext cx="588948" cy="1013704"/>
            </a:xfrm>
            <a:prstGeom prst="rect">
              <a:avLst/>
            </a:prstGeom>
          </p:spPr>
        </p:pic>
        <p:sp>
          <p:nvSpPr>
            <p:cNvPr id="133" name="Flèche vers la droite 132">
              <a:extLst>
                <a:ext uri="{FF2B5EF4-FFF2-40B4-BE49-F238E27FC236}">
                  <a16:creationId xmlns:a16="http://schemas.microsoft.com/office/drawing/2014/main" id="{51CFC1B6-A660-1153-FB76-7A0B58DB0233}"/>
                </a:ext>
              </a:extLst>
            </p:cNvPr>
            <p:cNvSpPr/>
            <p:nvPr/>
          </p:nvSpPr>
          <p:spPr>
            <a:xfrm>
              <a:off x="112744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63624F72-84B2-0FEC-9EC9-651600279745}"/>
                </a:ext>
              </a:extLst>
            </p:cNvPr>
            <p:cNvSpPr txBox="1"/>
            <p:nvPr/>
          </p:nvSpPr>
          <p:spPr>
            <a:xfrm>
              <a:off x="2021305" y="2182277"/>
              <a:ext cx="1578543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Asset registered and prepared for use 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B1B47800-70A5-C52D-032F-1C5F2EA8D360}"/>
                </a:ext>
              </a:extLst>
            </p:cNvPr>
            <p:cNvSpPr txBox="1"/>
            <p:nvPr/>
          </p:nvSpPr>
          <p:spPr>
            <a:xfrm>
              <a:off x="2025172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GTIN/GIAI</a:t>
              </a:r>
            </a:p>
          </p:txBody>
        </p:sp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D80A94FE-4A26-9912-D16F-3F83CDCF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93093" y="1904146"/>
              <a:ext cx="355212" cy="254059"/>
            </a:xfrm>
            <a:prstGeom prst="rect">
              <a:avLst/>
            </a:prstGeom>
          </p:spPr>
        </p:pic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0B268021-046F-6866-3788-A78C83329C0D}"/>
              </a:ext>
            </a:extLst>
          </p:cNvPr>
          <p:cNvGrpSpPr/>
          <p:nvPr/>
        </p:nvGrpSpPr>
        <p:grpSpPr>
          <a:xfrm>
            <a:off x="366483" y="1124744"/>
            <a:ext cx="1586646" cy="1834087"/>
            <a:chOff x="366483" y="1124744"/>
            <a:chExt cx="1586646" cy="1834087"/>
          </a:xfrm>
        </p:grpSpPr>
        <p:pic>
          <p:nvPicPr>
            <p:cNvPr id="138" name="Image 137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267E1EFF-64D8-0D65-E233-CC63AD18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9416" y="1124744"/>
              <a:ext cx="588948" cy="1013704"/>
            </a:xfrm>
            <a:prstGeom prst="rect">
              <a:avLst/>
            </a:prstGeom>
          </p:spPr>
        </p:pic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DBAFFC61-9CAF-7488-05C6-59D30EA20CB5}"/>
                </a:ext>
              </a:extLst>
            </p:cNvPr>
            <p:cNvSpPr txBox="1"/>
            <p:nvPr/>
          </p:nvSpPr>
          <p:spPr>
            <a:xfrm>
              <a:off x="402822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 Request for new asset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A43DAB43-0E49-B91B-2666-DB50DC730486}"/>
                </a:ext>
              </a:extLst>
            </p:cNvPr>
            <p:cNvSpPr txBox="1"/>
            <p:nvPr/>
          </p:nvSpPr>
          <p:spPr>
            <a:xfrm>
              <a:off x="366483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71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D11818D-D332-46EC-732F-22EB8377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the standards fit in the process </a:t>
            </a:r>
            <a:r>
              <a:rPr lang="fr-FR" dirty="0" err="1"/>
              <a:t>map</a:t>
            </a:r>
            <a:endParaRPr lang="fr-FR" dirty="0"/>
          </a:p>
        </p:txBody>
      </p: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2A5B56CA-31DE-7A04-3B18-EEE93C4D1D86}"/>
              </a:ext>
            </a:extLst>
          </p:cNvPr>
          <p:cNvGrpSpPr/>
          <p:nvPr/>
        </p:nvGrpSpPr>
        <p:grpSpPr>
          <a:xfrm>
            <a:off x="4439816" y="1068644"/>
            <a:ext cx="2492527" cy="1890187"/>
            <a:chOff x="4439816" y="1068644"/>
            <a:chExt cx="2492527" cy="1890187"/>
          </a:xfrm>
        </p:grpSpPr>
        <p:pic>
          <p:nvPicPr>
            <p:cNvPr id="116" name="Image 11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64B0E9B6-CAE0-A5F5-19E7-9E8A3557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7968" y="1124744"/>
              <a:ext cx="588948" cy="1013704"/>
            </a:xfrm>
            <a:prstGeom prst="rect">
              <a:avLst/>
            </a:prstGeom>
          </p:spPr>
        </p:pic>
        <p:sp>
          <p:nvSpPr>
            <p:cNvPr id="117" name="Flèche vers la droite 116">
              <a:extLst>
                <a:ext uri="{FF2B5EF4-FFF2-40B4-BE49-F238E27FC236}">
                  <a16:creationId xmlns:a16="http://schemas.microsoft.com/office/drawing/2014/main" id="{8CAF416E-C6DE-7369-D658-00B28C05B7C6}"/>
                </a:ext>
              </a:extLst>
            </p:cNvPr>
            <p:cNvSpPr/>
            <p:nvPr/>
          </p:nvSpPr>
          <p:spPr>
            <a:xfrm>
              <a:off x="4439816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16A6B322-65B3-D89E-2DCB-37B9D0ECA7CD}"/>
                </a:ext>
              </a:extLst>
            </p:cNvPr>
            <p:cNvSpPr txBox="1"/>
            <p:nvPr/>
          </p:nvSpPr>
          <p:spPr>
            <a:xfrm>
              <a:off x="5382036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Locate the asset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F1D8BF64-1FD4-A705-2FC5-F0BCAE7E2A37}"/>
                </a:ext>
              </a:extLst>
            </p:cNvPr>
            <p:cNvSpPr txBox="1"/>
            <p:nvPr/>
          </p:nvSpPr>
          <p:spPr>
            <a:xfrm>
              <a:off x="5345697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121" name="Image 120" descr="Une image contenant cercle, Graphique, Caractère coloré, créativité&#10;&#10;Description générée automatiquement">
              <a:extLst>
                <a:ext uri="{FF2B5EF4-FFF2-40B4-BE49-F238E27FC236}">
                  <a16:creationId xmlns:a16="http://schemas.microsoft.com/office/drawing/2014/main" id="{4E781903-7F78-6D9C-1AD9-94C6E9C87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189" y="1647163"/>
              <a:ext cx="334341" cy="468767"/>
            </a:xfrm>
            <a:prstGeom prst="rect">
              <a:avLst/>
            </a:prstGeom>
          </p:spPr>
        </p:pic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F7FA2B3D-7A55-B1A3-5DB8-7E197DA0D7CE}"/>
              </a:ext>
            </a:extLst>
          </p:cNvPr>
          <p:cNvGrpSpPr/>
          <p:nvPr/>
        </p:nvGrpSpPr>
        <p:grpSpPr>
          <a:xfrm>
            <a:off x="2743200" y="1068644"/>
            <a:ext cx="2532104" cy="1890187"/>
            <a:chOff x="2743200" y="1068644"/>
            <a:chExt cx="2532104" cy="1890187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98676B43-7C6E-6B2E-42C9-D6533DDD8BBE}"/>
                </a:ext>
              </a:extLst>
            </p:cNvPr>
            <p:cNvGrpSpPr/>
            <p:nvPr/>
          </p:nvGrpSpPr>
          <p:grpSpPr>
            <a:xfrm>
              <a:off x="3772288" y="1124744"/>
              <a:ext cx="1362351" cy="1013704"/>
              <a:chOff x="3772288" y="1124744"/>
              <a:chExt cx="1362351" cy="1013704"/>
            </a:xfrm>
          </p:grpSpPr>
          <p:pic>
            <p:nvPicPr>
              <p:cNvPr id="127" name="Image 126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F70FB82A-AF6E-0AE0-625C-47C73CA42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45691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8" name="Image 127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93370412-0377-F5C1-B8FB-005F9106D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295800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9" name="Image 128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7C34FAD3-619D-DE1D-97FB-23059103C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36952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30" name="Image 129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E0A2A579-3C55-B2A4-B732-BBDF7C398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2288" y="1124744"/>
                <a:ext cx="588948" cy="1013704"/>
              </a:xfrm>
              <a:prstGeom prst="rect">
                <a:avLst/>
              </a:prstGeom>
            </p:spPr>
          </p:pic>
        </p:grpSp>
        <p:sp>
          <p:nvSpPr>
            <p:cNvPr id="124" name="Flèche vers la droite 123">
              <a:extLst>
                <a:ext uri="{FF2B5EF4-FFF2-40B4-BE49-F238E27FC236}">
                  <a16:creationId xmlns:a16="http://schemas.microsoft.com/office/drawing/2014/main" id="{506E1162-B8D3-E5E8-A585-FDBF6A234C29}"/>
                </a:ext>
              </a:extLst>
            </p:cNvPr>
            <p:cNvSpPr/>
            <p:nvPr/>
          </p:nvSpPr>
          <p:spPr>
            <a:xfrm>
              <a:off x="2743200" y="1068644"/>
              <a:ext cx="11081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6ECA7E3E-8E0F-C8A8-8CA7-EBA61E94DDEC}"/>
                </a:ext>
              </a:extLst>
            </p:cNvPr>
            <p:cNvSpPr txBox="1"/>
            <p:nvPr/>
          </p:nvSpPr>
          <p:spPr>
            <a:xfrm>
              <a:off x="3724997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Store the asset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56FE676D-CADF-F494-E6D9-56762AF6B24B}"/>
                </a:ext>
              </a:extLst>
            </p:cNvPr>
            <p:cNvSpPr txBox="1"/>
            <p:nvPr/>
          </p:nvSpPr>
          <p:spPr>
            <a:xfrm>
              <a:off x="3688658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1BD541EB-5677-6393-53D3-6AACB647EEF8}"/>
              </a:ext>
            </a:extLst>
          </p:cNvPr>
          <p:cNvGrpSpPr/>
          <p:nvPr/>
        </p:nvGrpSpPr>
        <p:grpSpPr>
          <a:xfrm>
            <a:off x="1127448" y="1068644"/>
            <a:ext cx="2484370" cy="1890187"/>
            <a:chOff x="1127448" y="1068644"/>
            <a:chExt cx="2484370" cy="1890187"/>
          </a:xfrm>
        </p:grpSpPr>
        <p:pic>
          <p:nvPicPr>
            <p:cNvPr id="132" name="Image 131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6546AA6-32A4-6CB8-9440-4FCDB6C85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7878" y="1124744"/>
              <a:ext cx="588948" cy="1013704"/>
            </a:xfrm>
            <a:prstGeom prst="rect">
              <a:avLst/>
            </a:prstGeom>
          </p:spPr>
        </p:pic>
        <p:sp>
          <p:nvSpPr>
            <p:cNvPr id="133" name="Flèche vers la droite 132">
              <a:extLst>
                <a:ext uri="{FF2B5EF4-FFF2-40B4-BE49-F238E27FC236}">
                  <a16:creationId xmlns:a16="http://schemas.microsoft.com/office/drawing/2014/main" id="{51CFC1B6-A660-1153-FB76-7A0B58DB0233}"/>
                </a:ext>
              </a:extLst>
            </p:cNvPr>
            <p:cNvSpPr/>
            <p:nvPr/>
          </p:nvSpPr>
          <p:spPr>
            <a:xfrm>
              <a:off x="112744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63624F72-84B2-0FEC-9EC9-651600279745}"/>
                </a:ext>
              </a:extLst>
            </p:cNvPr>
            <p:cNvSpPr txBox="1"/>
            <p:nvPr/>
          </p:nvSpPr>
          <p:spPr>
            <a:xfrm>
              <a:off x="2021305" y="2182277"/>
              <a:ext cx="1578543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Asset registered and prepared for use 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B1B47800-70A5-C52D-032F-1C5F2EA8D360}"/>
                </a:ext>
              </a:extLst>
            </p:cNvPr>
            <p:cNvSpPr txBox="1"/>
            <p:nvPr/>
          </p:nvSpPr>
          <p:spPr>
            <a:xfrm>
              <a:off x="2025172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GTIN/GIAI</a:t>
              </a:r>
            </a:p>
          </p:txBody>
        </p:sp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D80A94FE-4A26-9912-D16F-3F83CDCF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93093" y="1904146"/>
              <a:ext cx="355212" cy="254059"/>
            </a:xfrm>
            <a:prstGeom prst="rect">
              <a:avLst/>
            </a:prstGeom>
          </p:spPr>
        </p:pic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0B268021-046F-6866-3788-A78C83329C0D}"/>
              </a:ext>
            </a:extLst>
          </p:cNvPr>
          <p:cNvGrpSpPr/>
          <p:nvPr/>
        </p:nvGrpSpPr>
        <p:grpSpPr>
          <a:xfrm>
            <a:off x="366483" y="1124744"/>
            <a:ext cx="1586646" cy="1834087"/>
            <a:chOff x="366483" y="1124744"/>
            <a:chExt cx="1586646" cy="1834087"/>
          </a:xfrm>
        </p:grpSpPr>
        <p:pic>
          <p:nvPicPr>
            <p:cNvPr id="138" name="Image 137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267E1EFF-64D8-0D65-E233-CC63AD18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416" y="1124744"/>
              <a:ext cx="588948" cy="1013704"/>
            </a:xfrm>
            <a:prstGeom prst="rect">
              <a:avLst/>
            </a:prstGeom>
          </p:spPr>
        </p:pic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DBAFFC61-9CAF-7488-05C6-59D30EA20CB5}"/>
                </a:ext>
              </a:extLst>
            </p:cNvPr>
            <p:cNvSpPr txBox="1"/>
            <p:nvPr/>
          </p:nvSpPr>
          <p:spPr>
            <a:xfrm>
              <a:off x="402822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 Request for new asset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A43DAB43-0E49-B91B-2666-DB50DC730486}"/>
                </a:ext>
              </a:extLst>
            </p:cNvPr>
            <p:cNvSpPr txBox="1"/>
            <p:nvPr/>
          </p:nvSpPr>
          <p:spPr>
            <a:xfrm>
              <a:off x="366483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552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D11818D-D332-46EC-732F-22EB8377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the standards fit in the process </a:t>
            </a:r>
            <a:r>
              <a:rPr lang="fr-FR" dirty="0" err="1"/>
              <a:t>map</a:t>
            </a:r>
            <a:endParaRPr lang="fr-FR" dirty="0"/>
          </a:p>
        </p:txBody>
      </p: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A0F06118-D18F-CEE3-DF83-2D3869DC888B}"/>
              </a:ext>
            </a:extLst>
          </p:cNvPr>
          <p:cNvGrpSpPr/>
          <p:nvPr/>
        </p:nvGrpSpPr>
        <p:grpSpPr>
          <a:xfrm>
            <a:off x="6096000" y="1068644"/>
            <a:ext cx="2494961" cy="1890187"/>
            <a:chOff x="6096000" y="1068644"/>
            <a:chExt cx="2494961" cy="1890187"/>
          </a:xfrm>
        </p:grpSpPr>
        <p:pic>
          <p:nvPicPr>
            <p:cNvPr id="109" name="Image 108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7A37DC7A-24E0-0CA4-7C9E-7FA8013E9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4152" y="1124744"/>
              <a:ext cx="588948" cy="1013704"/>
            </a:xfrm>
            <a:prstGeom prst="rect">
              <a:avLst/>
            </a:prstGeom>
          </p:spPr>
        </p:pic>
        <p:sp>
          <p:nvSpPr>
            <p:cNvPr id="110" name="Flèche vers la droite 109">
              <a:extLst>
                <a:ext uri="{FF2B5EF4-FFF2-40B4-BE49-F238E27FC236}">
                  <a16:creationId xmlns:a16="http://schemas.microsoft.com/office/drawing/2014/main" id="{469CAC68-63FE-5316-0FFD-2FB8159B4A19}"/>
                </a:ext>
              </a:extLst>
            </p:cNvPr>
            <p:cNvSpPr/>
            <p:nvPr/>
          </p:nvSpPr>
          <p:spPr>
            <a:xfrm>
              <a:off x="6096000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D1DEA72C-9D57-DD8E-17E9-3630065CFD35}"/>
                </a:ext>
              </a:extLst>
            </p:cNvPr>
            <p:cNvSpPr txBox="1"/>
            <p:nvPr/>
          </p:nvSpPr>
          <p:spPr>
            <a:xfrm>
              <a:off x="7040654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 Deliver the asset to the user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E7F99431-6FC8-E2F0-5D07-A856DD0E6C96}"/>
                </a:ext>
              </a:extLst>
            </p:cNvPr>
            <p:cNvSpPr txBox="1"/>
            <p:nvPr/>
          </p:nvSpPr>
          <p:spPr>
            <a:xfrm>
              <a:off x="7004315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5D856197-B0AE-DCB0-5FA7-E3C4372B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3644" y="1564133"/>
              <a:ext cx="425074" cy="490470"/>
            </a:xfrm>
            <a:prstGeom prst="rect">
              <a:avLst/>
            </a:prstGeom>
          </p:spPr>
        </p:pic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2A5B56CA-31DE-7A04-3B18-EEE93C4D1D86}"/>
              </a:ext>
            </a:extLst>
          </p:cNvPr>
          <p:cNvGrpSpPr/>
          <p:nvPr/>
        </p:nvGrpSpPr>
        <p:grpSpPr>
          <a:xfrm>
            <a:off x="4439816" y="1068644"/>
            <a:ext cx="2492527" cy="1890187"/>
            <a:chOff x="4439816" y="1068644"/>
            <a:chExt cx="2492527" cy="1890187"/>
          </a:xfrm>
        </p:grpSpPr>
        <p:pic>
          <p:nvPicPr>
            <p:cNvPr id="116" name="Image 11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64B0E9B6-CAE0-A5F5-19E7-9E8A3557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7968" y="1124744"/>
              <a:ext cx="588948" cy="1013704"/>
            </a:xfrm>
            <a:prstGeom prst="rect">
              <a:avLst/>
            </a:prstGeom>
          </p:spPr>
        </p:pic>
        <p:sp>
          <p:nvSpPr>
            <p:cNvPr id="117" name="Flèche vers la droite 116">
              <a:extLst>
                <a:ext uri="{FF2B5EF4-FFF2-40B4-BE49-F238E27FC236}">
                  <a16:creationId xmlns:a16="http://schemas.microsoft.com/office/drawing/2014/main" id="{8CAF416E-C6DE-7369-D658-00B28C05B7C6}"/>
                </a:ext>
              </a:extLst>
            </p:cNvPr>
            <p:cNvSpPr/>
            <p:nvPr/>
          </p:nvSpPr>
          <p:spPr>
            <a:xfrm>
              <a:off x="4439816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16A6B322-65B3-D89E-2DCB-37B9D0ECA7CD}"/>
                </a:ext>
              </a:extLst>
            </p:cNvPr>
            <p:cNvSpPr txBox="1"/>
            <p:nvPr/>
          </p:nvSpPr>
          <p:spPr>
            <a:xfrm>
              <a:off x="5382036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Locate the asset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F1D8BF64-1FD4-A705-2FC5-F0BCAE7E2A37}"/>
                </a:ext>
              </a:extLst>
            </p:cNvPr>
            <p:cNvSpPr txBox="1"/>
            <p:nvPr/>
          </p:nvSpPr>
          <p:spPr>
            <a:xfrm>
              <a:off x="5345697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121" name="Image 120" descr="Une image contenant cercle, Graphique, Caractère coloré, créativité&#10;&#10;Description générée automatiquement">
              <a:extLst>
                <a:ext uri="{FF2B5EF4-FFF2-40B4-BE49-F238E27FC236}">
                  <a16:creationId xmlns:a16="http://schemas.microsoft.com/office/drawing/2014/main" id="{4E781903-7F78-6D9C-1AD9-94C6E9C87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7189" y="1647163"/>
              <a:ext cx="334341" cy="468767"/>
            </a:xfrm>
            <a:prstGeom prst="rect">
              <a:avLst/>
            </a:prstGeom>
          </p:spPr>
        </p:pic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F7FA2B3D-7A55-B1A3-5DB8-7E197DA0D7CE}"/>
              </a:ext>
            </a:extLst>
          </p:cNvPr>
          <p:cNvGrpSpPr/>
          <p:nvPr/>
        </p:nvGrpSpPr>
        <p:grpSpPr>
          <a:xfrm>
            <a:off x="2743200" y="1068644"/>
            <a:ext cx="2532104" cy="1890187"/>
            <a:chOff x="2743200" y="1068644"/>
            <a:chExt cx="2532104" cy="1890187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98676B43-7C6E-6B2E-42C9-D6533DDD8BBE}"/>
                </a:ext>
              </a:extLst>
            </p:cNvPr>
            <p:cNvGrpSpPr/>
            <p:nvPr/>
          </p:nvGrpSpPr>
          <p:grpSpPr>
            <a:xfrm>
              <a:off x="3772288" y="1124744"/>
              <a:ext cx="1362351" cy="1013704"/>
              <a:chOff x="3772288" y="1124744"/>
              <a:chExt cx="1362351" cy="1013704"/>
            </a:xfrm>
          </p:grpSpPr>
          <p:pic>
            <p:nvPicPr>
              <p:cNvPr id="127" name="Image 126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F70FB82A-AF6E-0AE0-625C-47C73CA42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45691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8" name="Image 127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93370412-0377-F5C1-B8FB-005F9106D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295800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9" name="Image 128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7C34FAD3-619D-DE1D-97FB-23059103C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36952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30" name="Image 129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E0A2A579-3C55-B2A4-B732-BBDF7C398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2288" y="1124744"/>
                <a:ext cx="588948" cy="1013704"/>
              </a:xfrm>
              <a:prstGeom prst="rect">
                <a:avLst/>
              </a:prstGeom>
            </p:spPr>
          </p:pic>
        </p:grpSp>
        <p:sp>
          <p:nvSpPr>
            <p:cNvPr id="124" name="Flèche vers la droite 123">
              <a:extLst>
                <a:ext uri="{FF2B5EF4-FFF2-40B4-BE49-F238E27FC236}">
                  <a16:creationId xmlns:a16="http://schemas.microsoft.com/office/drawing/2014/main" id="{506E1162-B8D3-E5E8-A585-FDBF6A234C29}"/>
                </a:ext>
              </a:extLst>
            </p:cNvPr>
            <p:cNvSpPr/>
            <p:nvPr/>
          </p:nvSpPr>
          <p:spPr>
            <a:xfrm>
              <a:off x="2743200" y="1068644"/>
              <a:ext cx="11081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6ECA7E3E-8E0F-C8A8-8CA7-EBA61E94DDEC}"/>
                </a:ext>
              </a:extLst>
            </p:cNvPr>
            <p:cNvSpPr txBox="1"/>
            <p:nvPr/>
          </p:nvSpPr>
          <p:spPr>
            <a:xfrm>
              <a:off x="3724997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Store the asset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56FE676D-CADF-F494-E6D9-56762AF6B24B}"/>
                </a:ext>
              </a:extLst>
            </p:cNvPr>
            <p:cNvSpPr txBox="1"/>
            <p:nvPr/>
          </p:nvSpPr>
          <p:spPr>
            <a:xfrm>
              <a:off x="3688658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1BD541EB-5677-6393-53D3-6AACB647EEF8}"/>
              </a:ext>
            </a:extLst>
          </p:cNvPr>
          <p:cNvGrpSpPr/>
          <p:nvPr/>
        </p:nvGrpSpPr>
        <p:grpSpPr>
          <a:xfrm>
            <a:off x="1127448" y="1068644"/>
            <a:ext cx="2484370" cy="1890187"/>
            <a:chOff x="1127448" y="1068644"/>
            <a:chExt cx="2484370" cy="1890187"/>
          </a:xfrm>
        </p:grpSpPr>
        <p:pic>
          <p:nvPicPr>
            <p:cNvPr id="132" name="Image 131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6546AA6-32A4-6CB8-9440-4FCDB6C85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7878" y="1124744"/>
              <a:ext cx="588948" cy="1013704"/>
            </a:xfrm>
            <a:prstGeom prst="rect">
              <a:avLst/>
            </a:prstGeom>
          </p:spPr>
        </p:pic>
        <p:sp>
          <p:nvSpPr>
            <p:cNvPr id="133" name="Flèche vers la droite 132">
              <a:extLst>
                <a:ext uri="{FF2B5EF4-FFF2-40B4-BE49-F238E27FC236}">
                  <a16:creationId xmlns:a16="http://schemas.microsoft.com/office/drawing/2014/main" id="{51CFC1B6-A660-1153-FB76-7A0B58DB0233}"/>
                </a:ext>
              </a:extLst>
            </p:cNvPr>
            <p:cNvSpPr/>
            <p:nvPr/>
          </p:nvSpPr>
          <p:spPr>
            <a:xfrm>
              <a:off x="112744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63624F72-84B2-0FEC-9EC9-651600279745}"/>
                </a:ext>
              </a:extLst>
            </p:cNvPr>
            <p:cNvSpPr txBox="1"/>
            <p:nvPr/>
          </p:nvSpPr>
          <p:spPr>
            <a:xfrm>
              <a:off x="2021305" y="2182277"/>
              <a:ext cx="1578543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Asset registered and prepared for use 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B1B47800-70A5-C52D-032F-1C5F2EA8D360}"/>
                </a:ext>
              </a:extLst>
            </p:cNvPr>
            <p:cNvSpPr txBox="1"/>
            <p:nvPr/>
          </p:nvSpPr>
          <p:spPr>
            <a:xfrm>
              <a:off x="2025172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GTIN/GIAI</a:t>
              </a:r>
            </a:p>
          </p:txBody>
        </p:sp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D80A94FE-4A26-9912-D16F-3F83CDCF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3093" y="1904146"/>
              <a:ext cx="355212" cy="254059"/>
            </a:xfrm>
            <a:prstGeom prst="rect">
              <a:avLst/>
            </a:prstGeom>
          </p:spPr>
        </p:pic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0B268021-046F-6866-3788-A78C83329C0D}"/>
              </a:ext>
            </a:extLst>
          </p:cNvPr>
          <p:cNvGrpSpPr/>
          <p:nvPr/>
        </p:nvGrpSpPr>
        <p:grpSpPr>
          <a:xfrm>
            <a:off x="366483" y="1124744"/>
            <a:ext cx="1586646" cy="1834087"/>
            <a:chOff x="366483" y="1124744"/>
            <a:chExt cx="1586646" cy="1834087"/>
          </a:xfrm>
        </p:grpSpPr>
        <p:pic>
          <p:nvPicPr>
            <p:cNvPr id="138" name="Image 137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267E1EFF-64D8-0D65-E233-CC63AD18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416" y="1124744"/>
              <a:ext cx="588948" cy="1013704"/>
            </a:xfrm>
            <a:prstGeom prst="rect">
              <a:avLst/>
            </a:prstGeom>
          </p:spPr>
        </p:pic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DBAFFC61-9CAF-7488-05C6-59D30EA20CB5}"/>
                </a:ext>
              </a:extLst>
            </p:cNvPr>
            <p:cNvSpPr txBox="1"/>
            <p:nvPr/>
          </p:nvSpPr>
          <p:spPr>
            <a:xfrm>
              <a:off x="402822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 Request for new asset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A43DAB43-0E49-B91B-2666-DB50DC730486}"/>
                </a:ext>
              </a:extLst>
            </p:cNvPr>
            <p:cNvSpPr txBox="1"/>
            <p:nvPr/>
          </p:nvSpPr>
          <p:spPr>
            <a:xfrm>
              <a:off x="366483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0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D11818D-D332-46EC-732F-22EB8377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the standards fit in the process </a:t>
            </a:r>
            <a:r>
              <a:rPr lang="fr-FR" dirty="0" err="1"/>
              <a:t>map</a:t>
            </a:r>
            <a:endParaRPr lang="fr-FR" dirty="0"/>
          </a:p>
        </p:txBody>
      </p: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26E43A4D-8ABA-36B6-406B-41BC4E6717D2}"/>
              </a:ext>
            </a:extLst>
          </p:cNvPr>
          <p:cNvGrpSpPr/>
          <p:nvPr/>
        </p:nvGrpSpPr>
        <p:grpSpPr>
          <a:xfrm>
            <a:off x="7752184" y="1068644"/>
            <a:ext cx="2666123" cy="1890187"/>
            <a:chOff x="7752184" y="1068644"/>
            <a:chExt cx="2666123" cy="1890187"/>
          </a:xfrm>
        </p:grpSpPr>
        <p:pic>
          <p:nvPicPr>
            <p:cNvPr id="96" name="Image 9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BB11F0F8-1CFA-9D55-7D69-1535B240B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8668" y="1124744"/>
              <a:ext cx="588948" cy="1013704"/>
            </a:xfrm>
            <a:prstGeom prst="rect">
              <a:avLst/>
            </a:prstGeom>
          </p:spPr>
        </p:pic>
        <p:sp>
          <p:nvSpPr>
            <p:cNvPr id="97" name="Flèche vers la droite 96">
              <a:extLst>
                <a:ext uri="{FF2B5EF4-FFF2-40B4-BE49-F238E27FC236}">
                  <a16:creationId xmlns:a16="http://schemas.microsoft.com/office/drawing/2014/main" id="{77C2E06E-1784-5456-F806-F9A3B93AC579}"/>
                </a:ext>
              </a:extLst>
            </p:cNvPr>
            <p:cNvSpPr/>
            <p:nvPr/>
          </p:nvSpPr>
          <p:spPr>
            <a:xfrm>
              <a:off x="7752184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18EAA9E7-491B-E90E-0A1F-C22E8358CFF7}"/>
                </a:ext>
              </a:extLst>
            </p:cNvPr>
            <p:cNvSpPr txBox="1"/>
            <p:nvPr/>
          </p:nvSpPr>
          <p:spPr>
            <a:xfrm>
              <a:off x="8675902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6. Use the asset 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47C70D17-AD75-B7BD-F678-3356B7967BEA}"/>
                </a:ext>
              </a:extLst>
            </p:cNvPr>
            <p:cNvSpPr txBox="1"/>
            <p:nvPr/>
          </p:nvSpPr>
          <p:spPr>
            <a:xfrm>
              <a:off x="8639563" y="2712610"/>
              <a:ext cx="1778744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GLN/GSRN(+SRIN)/GIAI</a:t>
              </a:r>
            </a:p>
          </p:txBody>
        </p:sp>
        <p:pic>
          <p:nvPicPr>
            <p:cNvPr id="107" name="Image 106">
              <a:extLst>
                <a:ext uri="{FF2B5EF4-FFF2-40B4-BE49-F238E27FC236}">
                  <a16:creationId xmlns:a16="http://schemas.microsoft.com/office/drawing/2014/main" id="{24B1962F-4F20-5D74-4E2C-7E4AD4362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77470" y="1564133"/>
              <a:ext cx="425074" cy="490470"/>
            </a:xfrm>
            <a:prstGeom prst="rect">
              <a:avLst/>
            </a:prstGeom>
          </p:spPr>
        </p:pic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A0F06118-D18F-CEE3-DF83-2D3869DC888B}"/>
              </a:ext>
            </a:extLst>
          </p:cNvPr>
          <p:cNvGrpSpPr/>
          <p:nvPr/>
        </p:nvGrpSpPr>
        <p:grpSpPr>
          <a:xfrm>
            <a:off x="6096000" y="1068644"/>
            <a:ext cx="2494961" cy="1890187"/>
            <a:chOff x="6096000" y="1068644"/>
            <a:chExt cx="2494961" cy="1890187"/>
          </a:xfrm>
        </p:grpSpPr>
        <p:pic>
          <p:nvPicPr>
            <p:cNvPr id="109" name="Image 108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7A37DC7A-24E0-0CA4-7C9E-7FA8013E9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4152" y="1124744"/>
              <a:ext cx="588948" cy="1013704"/>
            </a:xfrm>
            <a:prstGeom prst="rect">
              <a:avLst/>
            </a:prstGeom>
          </p:spPr>
        </p:pic>
        <p:sp>
          <p:nvSpPr>
            <p:cNvPr id="110" name="Flèche vers la droite 109">
              <a:extLst>
                <a:ext uri="{FF2B5EF4-FFF2-40B4-BE49-F238E27FC236}">
                  <a16:creationId xmlns:a16="http://schemas.microsoft.com/office/drawing/2014/main" id="{469CAC68-63FE-5316-0FFD-2FB8159B4A19}"/>
                </a:ext>
              </a:extLst>
            </p:cNvPr>
            <p:cNvSpPr/>
            <p:nvPr/>
          </p:nvSpPr>
          <p:spPr>
            <a:xfrm>
              <a:off x="6096000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D1DEA72C-9D57-DD8E-17E9-3630065CFD35}"/>
                </a:ext>
              </a:extLst>
            </p:cNvPr>
            <p:cNvSpPr txBox="1"/>
            <p:nvPr/>
          </p:nvSpPr>
          <p:spPr>
            <a:xfrm>
              <a:off x="7040654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 Deliver the asset to the user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E7F99431-6FC8-E2F0-5D07-A856DD0E6C96}"/>
                </a:ext>
              </a:extLst>
            </p:cNvPr>
            <p:cNvSpPr txBox="1"/>
            <p:nvPr/>
          </p:nvSpPr>
          <p:spPr>
            <a:xfrm>
              <a:off x="7004315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5D856197-B0AE-DCB0-5FA7-E3C4372B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3644" y="1564133"/>
              <a:ext cx="425074" cy="490470"/>
            </a:xfrm>
            <a:prstGeom prst="rect">
              <a:avLst/>
            </a:prstGeom>
          </p:spPr>
        </p:pic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2A5B56CA-31DE-7A04-3B18-EEE93C4D1D86}"/>
              </a:ext>
            </a:extLst>
          </p:cNvPr>
          <p:cNvGrpSpPr/>
          <p:nvPr/>
        </p:nvGrpSpPr>
        <p:grpSpPr>
          <a:xfrm>
            <a:off x="4439816" y="1068644"/>
            <a:ext cx="2492527" cy="1890187"/>
            <a:chOff x="4439816" y="1068644"/>
            <a:chExt cx="2492527" cy="1890187"/>
          </a:xfrm>
        </p:grpSpPr>
        <p:pic>
          <p:nvPicPr>
            <p:cNvPr id="116" name="Image 11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64B0E9B6-CAE0-A5F5-19E7-9E8A3557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7968" y="1124744"/>
              <a:ext cx="588948" cy="1013704"/>
            </a:xfrm>
            <a:prstGeom prst="rect">
              <a:avLst/>
            </a:prstGeom>
          </p:spPr>
        </p:pic>
        <p:sp>
          <p:nvSpPr>
            <p:cNvPr id="117" name="Flèche vers la droite 116">
              <a:extLst>
                <a:ext uri="{FF2B5EF4-FFF2-40B4-BE49-F238E27FC236}">
                  <a16:creationId xmlns:a16="http://schemas.microsoft.com/office/drawing/2014/main" id="{8CAF416E-C6DE-7369-D658-00B28C05B7C6}"/>
                </a:ext>
              </a:extLst>
            </p:cNvPr>
            <p:cNvSpPr/>
            <p:nvPr/>
          </p:nvSpPr>
          <p:spPr>
            <a:xfrm>
              <a:off x="4439816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16A6B322-65B3-D89E-2DCB-37B9D0ECA7CD}"/>
                </a:ext>
              </a:extLst>
            </p:cNvPr>
            <p:cNvSpPr txBox="1"/>
            <p:nvPr/>
          </p:nvSpPr>
          <p:spPr>
            <a:xfrm>
              <a:off x="5382036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Locate the asset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F1D8BF64-1FD4-A705-2FC5-F0BCAE7E2A37}"/>
                </a:ext>
              </a:extLst>
            </p:cNvPr>
            <p:cNvSpPr txBox="1"/>
            <p:nvPr/>
          </p:nvSpPr>
          <p:spPr>
            <a:xfrm>
              <a:off x="5345697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121" name="Image 120" descr="Une image contenant cercle, Graphique, Caractère coloré, créativité&#10;&#10;Description générée automatiquement">
              <a:extLst>
                <a:ext uri="{FF2B5EF4-FFF2-40B4-BE49-F238E27FC236}">
                  <a16:creationId xmlns:a16="http://schemas.microsoft.com/office/drawing/2014/main" id="{4E781903-7F78-6D9C-1AD9-94C6E9C87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7189" y="1647163"/>
              <a:ext cx="334341" cy="468767"/>
            </a:xfrm>
            <a:prstGeom prst="rect">
              <a:avLst/>
            </a:prstGeom>
          </p:spPr>
        </p:pic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F7FA2B3D-7A55-B1A3-5DB8-7E197DA0D7CE}"/>
              </a:ext>
            </a:extLst>
          </p:cNvPr>
          <p:cNvGrpSpPr/>
          <p:nvPr/>
        </p:nvGrpSpPr>
        <p:grpSpPr>
          <a:xfrm>
            <a:off x="2743200" y="1068644"/>
            <a:ext cx="2532104" cy="1890187"/>
            <a:chOff x="2743200" y="1068644"/>
            <a:chExt cx="2532104" cy="1890187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98676B43-7C6E-6B2E-42C9-D6533DDD8BBE}"/>
                </a:ext>
              </a:extLst>
            </p:cNvPr>
            <p:cNvGrpSpPr/>
            <p:nvPr/>
          </p:nvGrpSpPr>
          <p:grpSpPr>
            <a:xfrm>
              <a:off x="3772288" y="1124744"/>
              <a:ext cx="1362351" cy="1013704"/>
              <a:chOff x="3772288" y="1124744"/>
              <a:chExt cx="1362351" cy="1013704"/>
            </a:xfrm>
          </p:grpSpPr>
          <p:pic>
            <p:nvPicPr>
              <p:cNvPr id="127" name="Image 126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F70FB82A-AF6E-0AE0-625C-47C73CA42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45691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8" name="Image 127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93370412-0377-F5C1-B8FB-005F9106D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295800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9" name="Image 128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7C34FAD3-619D-DE1D-97FB-23059103C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36952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30" name="Image 129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E0A2A579-3C55-B2A4-B732-BBDF7C398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2288" y="1124744"/>
                <a:ext cx="588948" cy="1013704"/>
              </a:xfrm>
              <a:prstGeom prst="rect">
                <a:avLst/>
              </a:prstGeom>
            </p:spPr>
          </p:pic>
        </p:grpSp>
        <p:sp>
          <p:nvSpPr>
            <p:cNvPr id="124" name="Flèche vers la droite 123">
              <a:extLst>
                <a:ext uri="{FF2B5EF4-FFF2-40B4-BE49-F238E27FC236}">
                  <a16:creationId xmlns:a16="http://schemas.microsoft.com/office/drawing/2014/main" id="{506E1162-B8D3-E5E8-A585-FDBF6A234C29}"/>
                </a:ext>
              </a:extLst>
            </p:cNvPr>
            <p:cNvSpPr/>
            <p:nvPr/>
          </p:nvSpPr>
          <p:spPr>
            <a:xfrm>
              <a:off x="2743200" y="1068644"/>
              <a:ext cx="11081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6ECA7E3E-8E0F-C8A8-8CA7-EBA61E94DDEC}"/>
                </a:ext>
              </a:extLst>
            </p:cNvPr>
            <p:cNvSpPr txBox="1"/>
            <p:nvPr/>
          </p:nvSpPr>
          <p:spPr>
            <a:xfrm>
              <a:off x="3724997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Store the asset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56FE676D-CADF-F494-E6D9-56762AF6B24B}"/>
                </a:ext>
              </a:extLst>
            </p:cNvPr>
            <p:cNvSpPr txBox="1"/>
            <p:nvPr/>
          </p:nvSpPr>
          <p:spPr>
            <a:xfrm>
              <a:off x="3688658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1BD541EB-5677-6393-53D3-6AACB647EEF8}"/>
              </a:ext>
            </a:extLst>
          </p:cNvPr>
          <p:cNvGrpSpPr/>
          <p:nvPr/>
        </p:nvGrpSpPr>
        <p:grpSpPr>
          <a:xfrm>
            <a:off x="1127448" y="1068644"/>
            <a:ext cx="2484370" cy="1890187"/>
            <a:chOff x="1127448" y="1068644"/>
            <a:chExt cx="2484370" cy="1890187"/>
          </a:xfrm>
        </p:grpSpPr>
        <p:pic>
          <p:nvPicPr>
            <p:cNvPr id="132" name="Image 131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6546AA6-32A4-6CB8-9440-4FCDB6C85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7878" y="1124744"/>
              <a:ext cx="588948" cy="1013704"/>
            </a:xfrm>
            <a:prstGeom prst="rect">
              <a:avLst/>
            </a:prstGeom>
          </p:spPr>
        </p:pic>
        <p:sp>
          <p:nvSpPr>
            <p:cNvPr id="133" name="Flèche vers la droite 132">
              <a:extLst>
                <a:ext uri="{FF2B5EF4-FFF2-40B4-BE49-F238E27FC236}">
                  <a16:creationId xmlns:a16="http://schemas.microsoft.com/office/drawing/2014/main" id="{51CFC1B6-A660-1153-FB76-7A0B58DB0233}"/>
                </a:ext>
              </a:extLst>
            </p:cNvPr>
            <p:cNvSpPr/>
            <p:nvPr/>
          </p:nvSpPr>
          <p:spPr>
            <a:xfrm>
              <a:off x="112744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63624F72-84B2-0FEC-9EC9-651600279745}"/>
                </a:ext>
              </a:extLst>
            </p:cNvPr>
            <p:cNvSpPr txBox="1"/>
            <p:nvPr/>
          </p:nvSpPr>
          <p:spPr>
            <a:xfrm>
              <a:off x="2021305" y="2182277"/>
              <a:ext cx="1578543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Asset registered and prepared for use 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B1B47800-70A5-C52D-032F-1C5F2EA8D360}"/>
                </a:ext>
              </a:extLst>
            </p:cNvPr>
            <p:cNvSpPr txBox="1"/>
            <p:nvPr/>
          </p:nvSpPr>
          <p:spPr>
            <a:xfrm>
              <a:off x="2025172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GTIN/GIAI</a:t>
              </a:r>
            </a:p>
          </p:txBody>
        </p:sp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D80A94FE-4A26-9912-D16F-3F83CDCF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3093" y="1904146"/>
              <a:ext cx="355212" cy="254059"/>
            </a:xfrm>
            <a:prstGeom prst="rect">
              <a:avLst/>
            </a:prstGeom>
          </p:spPr>
        </p:pic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0B268021-046F-6866-3788-A78C83329C0D}"/>
              </a:ext>
            </a:extLst>
          </p:cNvPr>
          <p:cNvGrpSpPr/>
          <p:nvPr/>
        </p:nvGrpSpPr>
        <p:grpSpPr>
          <a:xfrm>
            <a:off x="366483" y="1124744"/>
            <a:ext cx="1586646" cy="1834087"/>
            <a:chOff x="366483" y="1124744"/>
            <a:chExt cx="1586646" cy="1834087"/>
          </a:xfrm>
        </p:grpSpPr>
        <p:pic>
          <p:nvPicPr>
            <p:cNvPr id="138" name="Image 137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267E1EFF-64D8-0D65-E233-CC63AD18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416" y="1124744"/>
              <a:ext cx="588948" cy="1013704"/>
            </a:xfrm>
            <a:prstGeom prst="rect">
              <a:avLst/>
            </a:prstGeom>
          </p:spPr>
        </p:pic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DBAFFC61-9CAF-7488-05C6-59D30EA20CB5}"/>
                </a:ext>
              </a:extLst>
            </p:cNvPr>
            <p:cNvSpPr txBox="1"/>
            <p:nvPr/>
          </p:nvSpPr>
          <p:spPr>
            <a:xfrm>
              <a:off x="402822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 Request for new asset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A43DAB43-0E49-B91B-2666-DB50DC730486}"/>
                </a:ext>
              </a:extLst>
            </p:cNvPr>
            <p:cNvSpPr txBox="1"/>
            <p:nvPr/>
          </p:nvSpPr>
          <p:spPr>
            <a:xfrm>
              <a:off x="366483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1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D11818D-D332-46EC-732F-22EB8377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the standards fit in the process </a:t>
            </a:r>
            <a:r>
              <a:rPr lang="fr-FR" dirty="0" err="1"/>
              <a:t>map</a:t>
            </a:r>
            <a:endParaRPr lang="fr-FR" dirty="0"/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65B5C190-0310-6B98-3CE1-BF3C3B92FE0E}"/>
              </a:ext>
            </a:extLst>
          </p:cNvPr>
          <p:cNvGrpSpPr/>
          <p:nvPr/>
        </p:nvGrpSpPr>
        <p:grpSpPr>
          <a:xfrm>
            <a:off x="9408368" y="1068644"/>
            <a:ext cx="2448235" cy="1890187"/>
            <a:chOff x="9408368" y="1068644"/>
            <a:chExt cx="2448235" cy="1890187"/>
          </a:xfrm>
        </p:grpSpPr>
        <p:pic>
          <p:nvPicPr>
            <p:cNvPr id="73" name="Image 72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C3112E6-F7B2-0767-8150-8308E6B2A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76520" y="1124744"/>
              <a:ext cx="588948" cy="1013704"/>
            </a:xfrm>
            <a:prstGeom prst="rect">
              <a:avLst/>
            </a:prstGeom>
          </p:spPr>
        </p:pic>
        <p:sp>
          <p:nvSpPr>
            <p:cNvPr id="74" name="Flèche vers la droite 73">
              <a:extLst>
                <a:ext uri="{FF2B5EF4-FFF2-40B4-BE49-F238E27FC236}">
                  <a16:creationId xmlns:a16="http://schemas.microsoft.com/office/drawing/2014/main" id="{955C5264-B16E-27C6-C123-6F9D8EA65FC2}"/>
                </a:ext>
              </a:extLst>
            </p:cNvPr>
            <p:cNvSpPr/>
            <p:nvPr/>
          </p:nvSpPr>
          <p:spPr>
            <a:xfrm>
              <a:off x="940836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7BFED913-4B60-92C0-ECDD-3C151DA8724B}"/>
                </a:ext>
              </a:extLst>
            </p:cNvPr>
            <p:cNvSpPr txBox="1"/>
            <p:nvPr/>
          </p:nvSpPr>
          <p:spPr>
            <a:xfrm>
              <a:off x="10342634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7. Return the asset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F11144DA-8912-37D7-6006-07ECECEDAD1C}"/>
                </a:ext>
              </a:extLst>
            </p:cNvPr>
            <p:cNvSpPr txBox="1"/>
            <p:nvPr/>
          </p:nvSpPr>
          <p:spPr>
            <a:xfrm>
              <a:off x="10466910" y="2712610"/>
              <a:ext cx="1298370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90" name="Image 89" descr="Une image contenant cercle, Graphique, Caractère coloré, créativité&#10;&#10;Description générée automatiquement">
              <a:extLst>
                <a:ext uri="{FF2B5EF4-FFF2-40B4-BE49-F238E27FC236}">
                  <a16:creationId xmlns:a16="http://schemas.microsoft.com/office/drawing/2014/main" id="{330AEE49-81FE-C4C5-64ED-0944AD044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90921" y="1696859"/>
              <a:ext cx="334341" cy="468767"/>
            </a:xfrm>
            <a:prstGeom prst="rect">
              <a:avLst/>
            </a:prstGeom>
          </p:spPr>
        </p:pic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26E43A4D-8ABA-36B6-406B-41BC4E6717D2}"/>
              </a:ext>
            </a:extLst>
          </p:cNvPr>
          <p:cNvGrpSpPr/>
          <p:nvPr/>
        </p:nvGrpSpPr>
        <p:grpSpPr>
          <a:xfrm>
            <a:off x="7752184" y="1068644"/>
            <a:ext cx="2666123" cy="1890187"/>
            <a:chOff x="7752184" y="1068644"/>
            <a:chExt cx="2666123" cy="1890187"/>
          </a:xfrm>
        </p:grpSpPr>
        <p:pic>
          <p:nvPicPr>
            <p:cNvPr id="96" name="Image 9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BB11F0F8-1CFA-9D55-7D69-1535B240B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8668" y="1124744"/>
              <a:ext cx="588948" cy="1013704"/>
            </a:xfrm>
            <a:prstGeom prst="rect">
              <a:avLst/>
            </a:prstGeom>
          </p:spPr>
        </p:pic>
        <p:sp>
          <p:nvSpPr>
            <p:cNvPr id="97" name="Flèche vers la droite 96">
              <a:extLst>
                <a:ext uri="{FF2B5EF4-FFF2-40B4-BE49-F238E27FC236}">
                  <a16:creationId xmlns:a16="http://schemas.microsoft.com/office/drawing/2014/main" id="{77C2E06E-1784-5456-F806-F9A3B93AC579}"/>
                </a:ext>
              </a:extLst>
            </p:cNvPr>
            <p:cNvSpPr/>
            <p:nvPr/>
          </p:nvSpPr>
          <p:spPr>
            <a:xfrm>
              <a:off x="7752184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18EAA9E7-491B-E90E-0A1F-C22E8358CFF7}"/>
                </a:ext>
              </a:extLst>
            </p:cNvPr>
            <p:cNvSpPr txBox="1"/>
            <p:nvPr/>
          </p:nvSpPr>
          <p:spPr>
            <a:xfrm>
              <a:off x="8675902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6. Use the asset 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47C70D17-AD75-B7BD-F678-3356B7967BEA}"/>
                </a:ext>
              </a:extLst>
            </p:cNvPr>
            <p:cNvSpPr txBox="1"/>
            <p:nvPr/>
          </p:nvSpPr>
          <p:spPr>
            <a:xfrm>
              <a:off x="8639563" y="2712610"/>
              <a:ext cx="1778744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GLN/GSRN(+SRIN)/GIAI</a:t>
              </a:r>
            </a:p>
          </p:txBody>
        </p:sp>
        <p:pic>
          <p:nvPicPr>
            <p:cNvPr id="107" name="Image 106">
              <a:extLst>
                <a:ext uri="{FF2B5EF4-FFF2-40B4-BE49-F238E27FC236}">
                  <a16:creationId xmlns:a16="http://schemas.microsoft.com/office/drawing/2014/main" id="{24B1962F-4F20-5D74-4E2C-7E4AD4362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77470" y="1564133"/>
              <a:ext cx="425074" cy="490470"/>
            </a:xfrm>
            <a:prstGeom prst="rect">
              <a:avLst/>
            </a:prstGeom>
          </p:spPr>
        </p:pic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A0F06118-D18F-CEE3-DF83-2D3869DC888B}"/>
              </a:ext>
            </a:extLst>
          </p:cNvPr>
          <p:cNvGrpSpPr/>
          <p:nvPr/>
        </p:nvGrpSpPr>
        <p:grpSpPr>
          <a:xfrm>
            <a:off x="6096000" y="1068644"/>
            <a:ext cx="2494961" cy="1890187"/>
            <a:chOff x="6096000" y="1068644"/>
            <a:chExt cx="2494961" cy="1890187"/>
          </a:xfrm>
        </p:grpSpPr>
        <p:pic>
          <p:nvPicPr>
            <p:cNvPr id="109" name="Image 108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7A37DC7A-24E0-0CA4-7C9E-7FA8013E9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4152" y="1124744"/>
              <a:ext cx="588948" cy="1013704"/>
            </a:xfrm>
            <a:prstGeom prst="rect">
              <a:avLst/>
            </a:prstGeom>
          </p:spPr>
        </p:pic>
        <p:sp>
          <p:nvSpPr>
            <p:cNvPr id="110" name="Flèche vers la droite 109">
              <a:extLst>
                <a:ext uri="{FF2B5EF4-FFF2-40B4-BE49-F238E27FC236}">
                  <a16:creationId xmlns:a16="http://schemas.microsoft.com/office/drawing/2014/main" id="{469CAC68-63FE-5316-0FFD-2FB8159B4A19}"/>
                </a:ext>
              </a:extLst>
            </p:cNvPr>
            <p:cNvSpPr/>
            <p:nvPr/>
          </p:nvSpPr>
          <p:spPr>
            <a:xfrm>
              <a:off x="6096000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D1DEA72C-9D57-DD8E-17E9-3630065CFD35}"/>
                </a:ext>
              </a:extLst>
            </p:cNvPr>
            <p:cNvSpPr txBox="1"/>
            <p:nvPr/>
          </p:nvSpPr>
          <p:spPr>
            <a:xfrm>
              <a:off x="7040654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 Deliver the asset to the user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E7F99431-6FC8-E2F0-5D07-A856DD0E6C96}"/>
                </a:ext>
              </a:extLst>
            </p:cNvPr>
            <p:cNvSpPr txBox="1"/>
            <p:nvPr/>
          </p:nvSpPr>
          <p:spPr>
            <a:xfrm>
              <a:off x="7004315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5D856197-B0AE-DCB0-5FA7-E3C4372B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3644" y="1564133"/>
              <a:ext cx="425074" cy="490470"/>
            </a:xfrm>
            <a:prstGeom prst="rect">
              <a:avLst/>
            </a:prstGeom>
          </p:spPr>
        </p:pic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2A5B56CA-31DE-7A04-3B18-EEE93C4D1D86}"/>
              </a:ext>
            </a:extLst>
          </p:cNvPr>
          <p:cNvGrpSpPr/>
          <p:nvPr/>
        </p:nvGrpSpPr>
        <p:grpSpPr>
          <a:xfrm>
            <a:off x="4439816" y="1068644"/>
            <a:ext cx="2492527" cy="1890187"/>
            <a:chOff x="4439816" y="1068644"/>
            <a:chExt cx="2492527" cy="1890187"/>
          </a:xfrm>
        </p:grpSpPr>
        <p:pic>
          <p:nvPicPr>
            <p:cNvPr id="116" name="Image 11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64B0E9B6-CAE0-A5F5-19E7-9E8A3557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7968" y="1124744"/>
              <a:ext cx="588948" cy="1013704"/>
            </a:xfrm>
            <a:prstGeom prst="rect">
              <a:avLst/>
            </a:prstGeom>
          </p:spPr>
        </p:pic>
        <p:sp>
          <p:nvSpPr>
            <p:cNvPr id="117" name="Flèche vers la droite 116">
              <a:extLst>
                <a:ext uri="{FF2B5EF4-FFF2-40B4-BE49-F238E27FC236}">
                  <a16:creationId xmlns:a16="http://schemas.microsoft.com/office/drawing/2014/main" id="{8CAF416E-C6DE-7369-D658-00B28C05B7C6}"/>
                </a:ext>
              </a:extLst>
            </p:cNvPr>
            <p:cNvSpPr/>
            <p:nvPr/>
          </p:nvSpPr>
          <p:spPr>
            <a:xfrm>
              <a:off x="4439816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16A6B322-65B3-D89E-2DCB-37B9D0ECA7CD}"/>
                </a:ext>
              </a:extLst>
            </p:cNvPr>
            <p:cNvSpPr txBox="1"/>
            <p:nvPr/>
          </p:nvSpPr>
          <p:spPr>
            <a:xfrm>
              <a:off x="5382036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Locate the asset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F1D8BF64-1FD4-A705-2FC5-F0BCAE7E2A37}"/>
                </a:ext>
              </a:extLst>
            </p:cNvPr>
            <p:cNvSpPr txBox="1"/>
            <p:nvPr/>
          </p:nvSpPr>
          <p:spPr>
            <a:xfrm>
              <a:off x="5345697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121" name="Image 120" descr="Une image contenant cercle, Graphique, Caractère coloré, créativité&#10;&#10;Description générée automatiquement">
              <a:extLst>
                <a:ext uri="{FF2B5EF4-FFF2-40B4-BE49-F238E27FC236}">
                  <a16:creationId xmlns:a16="http://schemas.microsoft.com/office/drawing/2014/main" id="{4E781903-7F78-6D9C-1AD9-94C6E9C87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189" y="1647163"/>
              <a:ext cx="334341" cy="468767"/>
            </a:xfrm>
            <a:prstGeom prst="rect">
              <a:avLst/>
            </a:prstGeom>
          </p:spPr>
        </p:pic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F7FA2B3D-7A55-B1A3-5DB8-7E197DA0D7CE}"/>
              </a:ext>
            </a:extLst>
          </p:cNvPr>
          <p:cNvGrpSpPr/>
          <p:nvPr/>
        </p:nvGrpSpPr>
        <p:grpSpPr>
          <a:xfrm>
            <a:off x="2743200" y="1068644"/>
            <a:ext cx="2532104" cy="1890187"/>
            <a:chOff x="2743200" y="1068644"/>
            <a:chExt cx="2532104" cy="1890187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98676B43-7C6E-6B2E-42C9-D6533DDD8BBE}"/>
                </a:ext>
              </a:extLst>
            </p:cNvPr>
            <p:cNvGrpSpPr/>
            <p:nvPr/>
          </p:nvGrpSpPr>
          <p:grpSpPr>
            <a:xfrm>
              <a:off x="3772288" y="1124744"/>
              <a:ext cx="1362351" cy="1013704"/>
              <a:chOff x="3772288" y="1124744"/>
              <a:chExt cx="1362351" cy="1013704"/>
            </a:xfrm>
          </p:grpSpPr>
          <p:pic>
            <p:nvPicPr>
              <p:cNvPr id="127" name="Image 126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F70FB82A-AF6E-0AE0-625C-47C73CA42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45691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8" name="Image 127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93370412-0377-F5C1-B8FB-005F9106D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295800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9" name="Image 128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7C34FAD3-619D-DE1D-97FB-23059103C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36952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30" name="Image 129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E0A2A579-3C55-B2A4-B732-BBDF7C398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2288" y="1124744"/>
                <a:ext cx="588948" cy="1013704"/>
              </a:xfrm>
              <a:prstGeom prst="rect">
                <a:avLst/>
              </a:prstGeom>
            </p:spPr>
          </p:pic>
        </p:grpSp>
        <p:sp>
          <p:nvSpPr>
            <p:cNvPr id="124" name="Flèche vers la droite 123">
              <a:extLst>
                <a:ext uri="{FF2B5EF4-FFF2-40B4-BE49-F238E27FC236}">
                  <a16:creationId xmlns:a16="http://schemas.microsoft.com/office/drawing/2014/main" id="{506E1162-B8D3-E5E8-A585-FDBF6A234C29}"/>
                </a:ext>
              </a:extLst>
            </p:cNvPr>
            <p:cNvSpPr/>
            <p:nvPr/>
          </p:nvSpPr>
          <p:spPr>
            <a:xfrm>
              <a:off x="2743200" y="1068644"/>
              <a:ext cx="11081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6ECA7E3E-8E0F-C8A8-8CA7-EBA61E94DDEC}"/>
                </a:ext>
              </a:extLst>
            </p:cNvPr>
            <p:cNvSpPr txBox="1"/>
            <p:nvPr/>
          </p:nvSpPr>
          <p:spPr>
            <a:xfrm>
              <a:off x="3724997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Store the asset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56FE676D-CADF-F494-E6D9-56762AF6B24B}"/>
                </a:ext>
              </a:extLst>
            </p:cNvPr>
            <p:cNvSpPr txBox="1"/>
            <p:nvPr/>
          </p:nvSpPr>
          <p:spPr>
            <a:xfrm>
              <a:off x="3688658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1BD541EB-5677-6393-53D3-6AACB647EEF8}"/>
              </a:ext>
            </a:extLst>
          </p:cNvPr>
          <p:cNvGrpSpPr/>
          <p:nvPr/>
        </p:nvGrpSpPr>
        <p:grpSpPr>
          <a:xfrm>
            <a:off x="1127448" y="1068644"/>
            <a:ext cx="2484370" cy="1890187"/>
            <a:chOff x="1127448" y="1068644"/>
            <a:chExt cx="2484370" cy="1890187"/>
          </a:xfrm>
        </p:grpSpPr>
        <p:pic>
          <p:nvPicPr>
            <p:cNvPr id="132" name="Image 131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6546AA6-32A4-6CB8-9440-4FCDB6C85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7878" y="1124744"/>
              <a:ext cx="588948" cy="1013704"/>
            </a:xfrm>
            <a:prstGeom prst="rect">
              <a:avLst/>
            </a:prstGeom>
          </p:spPr>
        </p:pic>
        <p:sp>
          <p:nvSpPr>
            <p:cNvPr id="133" name="Flèche vers la droite 132">
              <a:extLst>
                <a:ext uri="{FF2B5EF4-FFF2-40B4-BE49-F238E27FC236}">
                  <a16:creationId xmlns:a16="http://schemas.microsoft.com/office/drawing/2014/main" id="{51CFC1B6-A660-1153-FB76-7A0B58DB0233}"/>
                </a:ext>
              </a:extLst>
            </p:cNvPr>
            <p:cNvSpPr/>
            <p:nvPr/>
          </p:nvSpPr>
          <p:spPr>
            <a:xfrm>
              <a:off x="112744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63624F72-84B2-0FEC-9EC9-651600279745}"/>
                </a:ext>
              </a:extLst>
            </p:cNvPr>
            <p:cNvSpPr txBox="1"/>
            <p:nvPr/>
          </p:nvSpPr>
          <p:spPr>
            <a:xfrm>
              <a:off x="2021305" y="2182277"/>
              <a:ext cx="1578543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Asset registered and prepared for use 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B1B47800-70A5-C52D-032F-1C5F2EA8D360}"/>
                </a:ext>
              </a:extLst>
            </p:cNvPr>
            <p:cNvSpPr txBox="1"/>
            <p:nvPr/>
          </p:nvSpPr>
          <p:spPr>
            <a:xfrm>
              <a:off x="2025172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GTIN/GIAI</a:t>
              </a:r>
            </a:p>
          </p:txBody>
        </p:sp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D80A94FE-4A26-9912-D16F-3F83CDCF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3093" y="1904146"/>
              <a:ext cx="355212" cy="254059"/>
            </a:xfrm>
            <a:prstGeom prst="rect">
              <a:avLst/>
            </a:prstGeom>
          </p:spPr>
        </p:pic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0B268021-046F-6866-3788-A78C83329C0D}"/>
              </a:ext>
            </a:extLst>
          </p:cNvPr>
          <p:cNvGrpSpPr/>
          <p:nvPr/>
        </p:nvGrpSpPr>
        <p:grpSpPr>
          <a:xfrm>
            <a:off x="366483" y="1124744"/>
            <a:ext cx="1586646" cy="1834087"/>
            <a:chOff x="366483" y="1124744"/>
            <a:chExt cx="1586646" cy="1834087"/>
          </a:xfrm>
        </p:grpSpPr>
        <p:pic>
          <p:nvPicPr>
            <p:cNvPr id="138" name="Image 137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267E1EFF-64D8-0D65-E233-CC63AD18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416" y="1124744"/>
              <a:ext cx="588948" cy="1013704"/>
            </a:xfrm>
            <a:prstGeom prst="rect">
              <a:avLst/>
            </a:prstGeom>
          </p:spPr>
        </p:pic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DBAFFC61-9CAF-7488-05C6-59D30EA20CB5}"/>
                </a:ext>
              </a:extLst>
            </p:cNvPr>
            <p:cNvSpPr txBox="1"/>
            <p:nvPr/>
          </p:nvSpPr>
          <p:spPr>
            <a:xfrm>
              <a:off x="402822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 Request for new asset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A43DAB43-0E49-B91B-2666-DB50DC730486}"/>
                </a:ext>
              </a:extLst>
            </p:cNvPr>
            <p:cNvSpPr txBox="1"/>
            <p:nvPr/>
          </p:nvSpPr>
          <p:spPr>
            <a:xfrm>
              <a:off x="366483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906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D11818D-D332-46EC-732F-22EB8377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the standards fit in the process </a:t>
            </a:r>
            <a:r>
              <a:rPr lang="fr-FR" dirty="0" err="1"/>
              <a:t>map</a:t>
            </a:r>
            <a:endParaRPr lang="fr-FR" dirty="0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84E3AA5D-8D2D-83F7-8CF5-73F0323C81BF}"/>
              </a:ext>
            </a:extLst>
          </p:cNvPr>
          <p:cNvGrpSpPr/>
          <p:nvPr/>
        </p:nvGrpSpPr>
        <p:grpSpPr>
          <a:xfrm>
            <a:off x="10362058" y="2766313"/>
            <a:ext cx="1513969" cy="1094848"/>
            <a:chOff x="10362058" y="2766313"/>
            <a:chExt cx="1513969" cy="1094848"/>
          </a:xfrm>
        </p:grpSpPr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33B0690A-F106-7BB9-24C2-05137818D042}"/>
                </a:ext>
              </a:extLst>
            </p:cNvPr>
            <p:cNvSpPr txBox="1"/>
            <p:nvPr/>
          </p:nvSpPr>
          <p:spPr>
            <a:xfrm>
              <a:off x="10362058" y="3461051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Does the asset needs cleaning ?</a:t>
              </a:r>
            </a:p>
          </p:txBody>
        </p:sp>
        <p:sp>
          <p:nvSpPr>
            <p:cNvPr id="70" name="Flèche vers la droite 69">
              <a:extLst>
                <a:ext uri="{FF2B5EF4-FFF2-40B4-BE49-F238E27FC236}">
                  <a16:creationId xmlns:a16="http://schemas.microsoft.com/office/drawing/2014/main" id="{557D965E-DD54-81A7-737A-F97048FCD431}"/>
                </a:ext>
              </a:extLst>
            </p:cNvPr>
            <p:cNvSpPr/>
            <p:nvPr/>
          </p:nvSpPr>
          <p:spPr>
            <a:xfrm rot="5400000">
              <a:off x="10779276" y="2875595"/>
              <a:ext cx="679534" cy="460970"/>
            </a:xfrm>
            <a:prstGeom prst="rightArrow">
              <a:avLst/>
            </a:prstGeom>
            <a:solidFill>
              <a:srgbClr val="9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65B5C190-0310-6B98-3CE1-BF3C3B92FE0E}"/>
              </a:ext>
            </a:extLst>
          </p:cNvPr>
          <p:cNvGrpSpPr/>
          <p:nvPr/>
        </p:nvGrpSpPr>
        <p:grpSpPr>
          <a:xfrm>
            <a:off x="9408368" y="1068644"/>
            <a:ext cx="2448235" cy="1890187"/>
            <a:chOff x="9408368" y="1068644"/>
            <a:chExt cx="2448235" cy="1890187"/>
          </a:xfrm>
        </p:grpSpPr>
        <p:pic>
          <p:nvPicPr>
            <p:cNvPr id="73" name="Image 72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C3112E6-F7B2-0767-8150-8308E6B2A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76520" y="1124744"/>
              <a:ext cx="588948" cy="1013704"/>
            </a:xfrm>
            <a:prstGeom prst="rect">
              <a:avLst/>
            </a:prstGeom>
          </p:spPr>
        </p:pic>
        <p:sp>
          <p:nvSpPr>
            <p:cNvPr id="74" name="Flèche vers la droite 73">
              <a:extLst>
                <a:ext uri="{FF2B5EF4-FFF2-40B4-BE49-F238E27FC236}">
                  <a16:creationId xmlns:a16="http://schemas.microsoft.com/office/drawing/2014/main" id="{955C5264-B16E-27C6-C123-6F9D8EA65FC2}"/>
                </a:ext>
              </a:extLst>
            </p:cNvPr>
            <p:cNvSpPr/>
            <p:nvPr/>
          </p:nvSpPr>
          <p:spPr>
            <a:xfrm>
              <a:off x="940836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7BFED913-4B60-92C0-ECDD-3C151DA8724B}"/>
                </a:ext>
              </a:extLst>
            </p:cNvPr>
            <p:cNvSpPr txBox="1"/>
            <p:nvPr/>
          </p:nvSpPr>
          <p:spPr>
            <a:xfrm>
              <a:off x="10342634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7. Return the asset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F11144DA-8912-37D7-6006-07ECECEDAD1C}"/>
                </a:ext>
              </a:extLst>
            </p:cNvPr>
            <p:cNvSpPr txBox="1"/>
            <p:nvPr/>
          </p:nvSpPr>
          <p:spPr>
            <a:xfrm>
              <a:off x="10466910" y="2712610"/>
              <a:ext cx="1298370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90" name="Image 89" descr="Une image contenant cercle, Graphique, Caractère coloré, créativité&#10;&#10;Description générée automatiquement">
              <a:extLst>
                <a:ext uri="{FF2B5EF4-FFF2-40B4-BE49-F238E27FC236}">
                  <a16:creationId xmlns:a16="http://schemas.microsoft.com/office/drawing/2014/main" id="{330AEE49-81FE-C4C5-64ED-0944AD044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90921" y="1696859"/>
              <a:ext cx="334341" cy="468767"/>
            </a:xfrm>
            <a:prstGeom prst="rect">
              <a:avLst/>
            </a:prstGeom>
          </p:spPr>
        </p:pic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26E43A4D-8ABA-36B6-406B-41BC4E6717D2}"/>
              </a:ext>
            </a:extLst>
          </p:cNvPr>
          <p:cNvGrpSpPr/>
          <p:nvPr/>
        </p:nvGrpSpPr>
        <p:grpSpPr>
          <a:xfrm>
            <a:off x="7752184" y="1068644"/>
            <a:ext cx="2666123" cy="1890187"/>
            <a:chOff x="7752184" y="1068644"/>
            <a:chExt cx="2666123" cy="1890187"/>
          </a:xfrm>
        </p:grpSpPr>
        <p:pic>
          <p:nvPicPr>
            <p:cNvPr id="96" name="Image 9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BB11F0F8-1CFA-9D55-7D69-1535B240B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8668" y="1124744"/>
              <a:ext cx="588948" cy="1013704"/>
            </a:xfrm>
            <a:prstGeom prst="rect">
              <a:avLst/>
            </a:prstGeom>
          </p:spPr>
        </p:pic>
        <p:sp>
          <p:nvSpPr>
            <p:cNvPr id="97" name="Flèche vers la droite 96">
              <a:extLst>
                <a:ext uri="{FF2B5EF4-FFF2-40B4-BE49-F238E27FC236}">
                  <a16:creationId xmlns:a16="http://schemas.microsoft.com/office/drawing/2014/main" id="{77C2E06E-1784-5456-F806-F9A3B93AC579}"/>
                </a:ext>
              </a:extLst>
            </p:cNvPr>
            <p:cNvSpPr/>
            <p:nvPr/>
          </p:nvSpPr>
          <p:spPr>
            <a:xfrm>
              <a:off x="7752184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18EAA9E7-491B-E90E-0A1F-C22E8358CFF7}"/>
                </a:ext>
              </a:extLst>
            </p:cNvPr>
            <p:cNvSpPr txBox="1"/>
            <p:nvPr/>
          </p:nvSpPr>
          <p:spPr>
            <a:xfrm>
              <a:off x="8675902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6. Use the asset 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47C70D17-AD75-B7BD-F678-3356B7967BEA}"/>
                </a:ext>
              </a:extLst>
            </p:cNvPr>
            <p:cNvSpPr txBox="1"/>
            <p:nvPr/>
          </p:nvSpPr>
          <p:spPr>
            <a:xfrm>
              <a:off x="8639563" y="2712610"/>
              <a:ext cx="1778744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GLN/GSRN(+SRIN)/GIAI</a:t>
              </a:r>
            </a:p>
          </p:txBody>
        </p:sp>
        <p:pic>
          <p:nvPicPr>
            <p:cNvPr id="107" name="Image 106">
              <a:extLst>
                <a:ext uri="{FF2B5EF4-FFF2-40B4-BE49-F238E27FC236}">
                  <a16:creationId xmlns:a16="http://schemas.microsoft.com/office/drawing/2014/main" id="{24B1962F-4F20-5D74-4E2C-7E4AD4362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77470" y="1564133"/>
              <a:ext cx="425074" cy="490470"/>
            </a:xfrm>
            <a:prstGeom prst="rect">
              <a:avLst/>
            </a:prstGeom>
          </p:spPr>
        </p:pic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A0F06118-D18F-CEE3-DF83-2D3869DC888B}"/>
              </a:ext>
            </a:extLst>
          </p:cNvPr>
          <p:cNvGrpSpPr/>
          <p:nvPr/>
        </p:nvGrpSpPr>
        <p:grpSpPr>
          <a:xfrm>
            <a:off x="6096000" y="1068644"/>
            <a:ext cx="2494961" cy="1890187"/>
            <a:chOff x="6096000" y="1068644"/>
            <a:chExt cx="2494961" cy="1890187"/>
          </a:xfrm>
        </p:grpSpPr>
        <p:pic>
          <p:nvPicPr>
            <p:cNvPr id="109" name="Image 108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7A37DC7A-24E0-0CA4-7C9E-7FA8013E9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4152" y="1124744"/>
              <a:ext cx="588948" cy="1013704"/>
            </a:xfrm>
            <a:prstGeom prst="rect">
              <a:avLst/>
            </a:prstGeom>
          </p:spPr>
        </p:pic>
        <p:sp>
          <p:nvSpPr>
            <p:cNvPr id="110" name="Flèche vers la droite 109">
              <a:extLst>
                <a:ext uri="{FF2B5EF4-FFF2-40B4-BE49-F238E27FC236}">
                  <a16:creationId xmlns:a16="http://schemas.microsoft.com/office/drawing/2014/main" id="{469CAC68-63FE-5316-0FFD-2FB8159B4A19}"/>
                </a:ext>
              </a:extLst>
            </p:cNvPr>
            <p:cNvSpPr/>
            <p:nvPr/>
          </p:nvSpPr>
          <p:spPr>
            <a:xfrm>
              <a:off x="6096000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D1DEA72C-9D57-DD8E-17E9-3630065CFD35}"/>
                </a:ext>
              </a:extLst>
            </p:cNvPr>
            <p:cNvSpPr txBox="1"/>
            <p:nvPr/>
          </p:nvSpPr>
          <p:spPr>
            <a:xfrm>
              <a:off x="7040654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 Deliver the asset to the user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E7F99431-6FC8-E2F0-5D07-A856DD0E6C96}"/>
                </a:ext>
              </a:extLst>
            </p:cNvPr>
            <p:cNvSpPr txBox="1"/>
            <p:nvPr/>
          </p:nvSpPr>
          <p:spPr>
            <a:xfrm>
              <a:off x="7004315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5D856197-B0AE-DCB0-5FA7-E3C4372B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3644" y="1564133"/>
              <a:ext cx="425074" cy="490470"/>
            </a:xfrm>
            <a:prstGeom prst="rect">
              <a:avLst/>
            </a:prstGeom>
          </p:spPr>
        </p:pic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2A5B56CA-31DE-7A04-3B18-EEE93C4D1D86}"/>
              </a:ext>
            </a:extLst>
          </p:cNvPr>
          <p:cNvGrpSpPr/>
          <p:nvPr/>
        </p:nvGrpSpPr>
        <p:grpSpPr>
          <a:xfrm>
            <a:off x="4439816" y="1068644"/>
            <a:ext cx="2492527" cy="1890187"/>
            <a:chOff x="4439816" y="1068644"/>
            <a:chExt cx="2492527" cy="1890187"/>
          </a:xfrm>
        </p:grpSpPr>
        <p:pic>
          <p:nvPicPr>
            <p:cNvPr id="116" name="Image 115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64B0E9B6-CAE0-A5F5-19E7-9E8A3557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7968" y="1124744"/>
              <a:ext cx="588948" cy="1013704"/>
            </a:xfrm>
            <a:prstGeom prst="rect">
              <a:avLst/>
            </a:prstGeom>
          </p:spPr>
        </p:pic>
        <p:sp>
          <p:nvSpPr>
            <p:cNvPr id="117" name="Flèche vers la droite 116">
              <a:extLst>
                <a:ext uri="{FF2B5EF4-FFF2-40B4-BE49-F238E27FC236}">
                  <a16:creationId xmlns:a16="http://schemas.microsoft.com/office/drawing/2014/main" id="{8CAF416E-C6DE-7369-D658-00B28C05B7C6}"/>
                </a:ext>
              </a:extLst>
            </p:cNvPr>
            <p:cNvSpPr/>
            <p:nvPr/>
          </p:nvSpPr>
          <p:spPr>
            <a:xfrm>
              <a:off x="4439816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16A6B322-65B3-D89E-2DCB-37B9D0ECA7CD}"/>
                </a:ext>
              </a:extLst>
            </p:cNvPr>
            <p:cNvSpPr txBox="1"/>
            <p:nvPr/>
          </p:nvSpPr>
          <p:spPr>
            <a:xfrm>
              <a:off x="5382036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Locate the asset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F1D8BF64-1FD4-A705-2FC5-F0BCAE7E2A37}"/>
                </a:ext>
              </a:extLst>
            </p:cNvPr>
            <p:cNvSpPr txBox="1"/>
            <p:nvPr/>
          </p:nvSpPr>
          <p:spPr>
            <a:xfrm>
              <a:off x="5345697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GLN</a:t>
              </a:r>
            </a:p>
          </p:txBody>
        </p:sp>
        <p:pic>
          <p:nvPicPr>
            <p:cNvPr id="121" name="Image 120" descr="Une image contenant cercle, Graphique, Caractère coloré, créativité&#10;&#10;Description générée automatiquement">
              <a:extLst>
                <a:ext uri="{FF2B5EF4-FFF2-40B4-BE49-F238E27FC236}">
                  <a16:creationId xmlns:a16="http://schemas.microsoft.com/office/drawing/2014/main" id="{4E781903-7F78-6D9C-1AD9-94C6E9C87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189" y="1647163"/>
              <a:ext cx="334341" cy="468767"/>
            </a:xfrm>
            <a:prstGeom prst="rect">
              <a:avLst/>
            </a:prstGeom>
          </p:spPr>
        </p:pic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F7FA2B3D-7A55-B1A3-5DB8-7E197DA0D7CE}"/>
              </a:ext>
            </a:extLst>
          </p:cNvPr>
          <p:cNvGrpSpPr/>
          <p:nvPr/>
        </p:nvGrpSpPr>
        <p:grpSpPr>
          <a:xfrm>
            <a:off x="2743200" y="1068644"/>
            <a:ext cx="2532104" cy="1890187"/>
            <a:chOff x="2743200" y="1068644"/>
            <a:chExt cx="2532104" cy="1890187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98676B43-7C6E-6B2E-42C9-D6533DDD8BBE}"/>
                </a:ext>
              </a:extLst>
            </p:cNvPr>
            <p:cNvGrpSpPr/>
            <p:nvPr/>
          </p:nvGrpSpPr>
          <p:grpSpPr>
            <a:xfrm>
              <a:off x="3772288" y="1124744"/>
              <a:ext cx="1362351" cy="1013704"/>
              <a:chOff x="3772288" y="1124744"/>
              <a:chExt cx="1362351" cy="1013704"/>
            </a:xfrm>
          </p:grpSpPr>
          <p:pic>
            <p:nvPicPr>
              <p:cNvPr id="127" name="Image 126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F70FB82A-AF6E-0AE0-625C-47C73CA42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45691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8" name="Image 127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93370412-0377-F5C1-B8FB-005F9106D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295800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29" name="Image 128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7C34FAD3-619D-DE1D-97FB-23059103C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encilSketch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36952" y="1124744"/>
                <a:ext cx="588948" cy="1013704"/>
              </a:xfrm>
              <a:prstGeom prst="rect">
                <a:avLst/>
              </a:prstGeom>
            </p:spPr>
          </p:pic>
          <p:pic>
            <p:nvPicPr>
              <p:cNvPr id="130" name="Image 129" descr="Une image contenant capture d’écran, Rectangle, Bleu Majorelle, bleu&#10;&#10;Description générée automatiquement">
                <a:extLst>
                  <a:ext uri="{FF2B5EF4-FFF2-40B4-BE49-F238E27FC236}">
                    <a16:creationId xmlns:a16="http://schemas.microsoft.com/office/drawing/2014/main" id="{E0A2A579-3C55-B2A4-B732-BBDF7C398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72288" y="1124744"/>
                <a:ext cx="588948" cy="1013704"/>
              </a:xfrm>
              <a:prstGeom prst="rect">
                <a:avLst/>
              </a:prstGeom>
            </p:spPr>
          </p:pic>
        </p:grpSp>
        <p:sp>
          <p:nvSpPr>
            <p:cNvPr id="124" name="Flèche vers la droite 123">
              <a:extLst>
                <a:ext uri="{FF2B5EF4-FFF2-40B4-BE49-F238E27FC236}">
                  <a16:creationId xmlns:a16="http://schemas.microsoft.com/office/drawing/2014/main" id="{506E1162-B8D3-E5E8-A585-FDBF6A234C29}"/>
                </a:ext>
              </a:extLst>
            </p:cNvPr>
            <p:cNvSpPr/>
            <p:nvPr/>
          </p:nvSpPr>
          <p:spPr>
            <a:xfrm>
              <a:off x="2743200" y="1068644"/>
              <a:ext cx="11081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6ECA7E3E-8E0F-C8A8-8CA7-EBA61E94DDEC}"/>
                </a:ext>
              </a:extLst>
            </p:cNvPr>
            <p:cNvSpPr txBox="1"/>
            <p:nvPr/>
          </p:nvSpPr>
          <p:spPr>
            <a:xfrm>
              <a:off x="3724997" y="2182277"/>
              <a:ext cx="1513969" cy="246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Store the asset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56FE676D-CADF-F494-E6D9-56762AF6B24B}"/>
                </a:ext>
              </a:extLst>
            </p:cNvPr>
            <p:cNvSpPr txBox="1"/>
            <p:nvPr/>
          </p:nvSpPr>
          <p:spPr>
            <a:xfrm>
              <a:off x="3688658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GTIN/GLN/GIAI</a:t>
              </a:r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1BD541EB-5677-6393-53D3-6AACB647EEF8}"/>
              </a:ext>
            </a:extLst>
          </p:cNvPr>
          <p:cNvGrpSpPr/>
          <p:nvPr/>
        </p:nvGrpSpPr>
        <p:grpSpPr>
          <a:xfrm>
            <a:off x="1127448" y="1068644"/>
            <a:ext cx="2484370" cy="1890187"/>
            <a:chOff x="1127448" y="1068644"/>
            <a:chExt cx="2484370" cy="1890187"/>
          </a:xfrm>
        </p:grpSpPr>
        <p:pic>
          <p:nvPicPr>
            <p:cNvPr id="132" name="Image 131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46546AA6-32A4-6CB8-9440-4FCDB6C85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7878" y="1124744"/>
              <a:ext cx="588948" cy="1013704"/>
            </a:xfrm>
            <a:prstGeom prst="rect">
              <a:avLst/>
            </a:prstGeom>
          </p:spPr>
        </p:pic>
        <p:sp>
          <p:nvSpPr>
            <p:cNvPr id="133" name="Flèche vers la droite 132">
              <a:extLst>
                <a:ext uri="{FF2B5EF4-FFF2-40B4-BE49-F238E27FC236}">
                  <a16:creationId xmlns:a16="http://schemas.microsoft.com/office/drawing/2014/main" id="{51CFC1B6-A660-1153-FB76-7A0B58DB0233}"/>
                </a:ext>
              </a:extLst>
            </p:cNvPr>
            <p:cNvSpPr/>
            <p:nvPr/>
          </p:nvSpPr>
          <p:spPr>
            <a:xfrm>
              <a:off x="1127448" y="1068644"/>
              <a:ext cx="1355710" cy="4609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63624F72-84B2-0FEC-9EC9-651600279745}"/>
                </a:ext>
              </a:extLst>
            </p:cNvPr>
            <p:cNvSpPr txBox="1"/>
            <p:nvPr/>
          </p:nvSpPr>
          <p:spPr>
            <a:xfrm>
              <a:off x="2021305" y="2182277"/>
              <a:ext cx="1578543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Asset registered and prepared for use 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B1B47800-70A5-C52D-032F-1C5F2EA8D360}"/>
                </a:ext>
              </a:extLst>
            </p:cNvPr>
            <p:cNvSpPr txBox="1"/>
            <p:nvPr/>
          </p:nvSpPr>
          <p:spPr>
            <a:xfrm>
              <a:off x="2025172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GTIN/GIAI</a:t>
              </a:r>
            </a:p>
          </p:txBody>
        </p:sp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D80A94FE-4A26-9912-D16F-3F83CDCF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3093" y="1904146"/>
              <a:ext cx="355212" cy="254059"/>
            </a:xfrm>
            <a:prstGeom prst="rect">
              <a:avLst/>
            </a:prstGeom>
          </p:spPr>
        </p:pic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0B268021-046F-6866-3788-A78C83329C0D}"/>
              </a:ext>
            </a:extLst>
          </p:cNvPr>
          <p:cNvGrpSpPr/>
          <p:nvPr/>
        </p:nvGrpSpPr>
        <p:grpSpPr>
          <a:xfrm>
            <a:off x="366483" y="1124744"/>
            <a:ext cx="1586646" cy="1834087"/>
            <a:chOff x="366483" y="1124744"/>
            <a:chExt cx="1586646" cy="1834087"/>
          </a:xfrm>
        </p:grpSpPr>
        <p:pic>
          <p:nvPicPr>
            <p:cNvPr id="138" name="Image 137" descr="Une image contenant capture d’écran, Rectangle, Bleu Majorelle, bleu&#10;&#10;Description générée automatiquement">
              <a:extLst>
                <a:ext uri="{FF2B5EF4-FFF2-40B4-BE49-F238E27FC236}">
                  <a16:creationId xmlns:a16="http://schemas.microsoft.com/office/drawing/2014/main" id="{267E1EFF-64D8-0D65-E233-CC63AD18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416" y="1124744"/>
              <a:ext cx="588948" cy="1013704"/>
            </a:xfrm>
            <a:prstGeom prst="rect">
              <a:avLst/>
            </a:prstGeom>
          </p:spPr>
        </p:pic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DBAFFC61-9CAF-7488-05C6-59D30EA20CB5}"/>
                </a:ext>
              </a:extLst>
            </p:cNvPr>
            <p:cNvSpPr txBox="1"/>
            <p:nvPr/>
          </p:nvSpPr>
          <p:spPr>
            <a:xfrm>
              <a:off x="402822" y="2182277"/>
              <a:ext cx="1513969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 Request for new asset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A43DAB43-0E49-B91B-2666-DB50DC730486}"/>
                </a:ext>
              </a:extLst>
            </p:cNvPr>
            <p:cNvSpPr txBox="1"/>
            <p:nvPr/>
          </p:nvSpPr>
          <p:spPr>
            <a:xfrm>
              <a:off x="366483" y="2712610"/>
              <a:ext cx="1586646" cy="246221"/>
            </a:xfrm>
            <a:prstGeom prst="rect">
              <a:avLst/>
            </a:prstGeom>
            <a:solidFill>
              <a:schemeClr val="accent4"/>
            </a:solidFill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1000" i="0" u="none" strike="noStrike" kern="120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GTIN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3348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Personnalisé 1">
      <a:dk1>
        <a:srgbClr val="000000"/>
      </a:dk1>
      <a:lt1>
        <a:srgbClr val="FFFFFF"/>
      </a:lt1>
      <a:dk2>
        <a:srgbClr val="213368"/>
      </a:dk2>
      <a:lt2>
        <a:srgbClr val="DDDDDD"/>
      </a:lt2>
      <a:accent1>
        <a:srgbClr val="98E1F2"/>
      </a:accent1>
      <a:accent2>
        <a:srgbClr val="C6E4D2"/>
      </a:accent2>
      <a:accent3>
        <a:srgbClr val="CBE2A9"/>
      </a:accent3>
      <a:accent4>
        <a:srgbClr val="FBDFA6"/>
      </a:accent4>
      <a:accent5>
        <a:srgbClr val="F6B6CC"/>
      </a:accent5>
      <a:accent6>
        <a:srgbClr val="E8CFE2"/>
      </a:accent6>
      <a:hlink>
        <a:srgbClr val="00B6DE"/>
      </a:hlink>
      <a:folHlink>
        <a:srgbClr val="213368"/>
      </a:folHlink>
    </a:clrScheme>
    <a:fontScheme name="GS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GS1</Template>
  <TotalTime>480</TotalTime>
  <Words>990</Words>
  <Application>Microsoft Macintosh PowerPoint</Application>
  <PresentationFormat>Grand écran</PresentationFormat>
  <Paragraphs>208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Verdana</vt:lpstr>
      <vt:lpstr>Thème Office 2013 – 2022</vt:lpstr>
      <vt:lpstr>Definition of business process</vt:lpstr>
      <vt:lpstr>Where the standards fit in the process map</vt:lpstr>
      <vt:lpstr>Where the standards fit in the process map</vt:lpstr>
      <vt:lpstr>Where the standards fit in the process map</vt:lpstr>
      <vt:lpstr>Where the standards fit in the process map</vt:lpstr>
      <vt:lpstr>Where the standards fit in the process map</vt:lpstr>
      <vt:lpstr>Where the standards fit in the process map</vt:lpstr>
      <vt:lpstr>Where the standards fit in the process map</vt:lpstr>
      <vt:lpstr>Where the standards fit in the process map</vt:lpstr>
      <vt:lpstr>Where the standards fit in the process map</vt:lpstr>
      <vt:lpstr>Where the standards fit in the process map</vt:lpstr>
      <vt:lpstr>Where the standards fit in the process map</vt:lpstr>
      <vt:lpstr>Where the standards fit in the process map</vt:lpstr>
      <vt:lpstr>Where the standards fit in the process map</vt:lpstr>
      <vt:lpstr>Benefits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André Thijsen (visible)</dc:creator>
  <cp:lastModifiedBy>André Thijsen (visible)</cp:lastModifiedBy>
  <cp:revision>58</cp:revision>
  <dcterms:created xsi:type="dcterms:W3CDTF">2023-01-10T11:12:26Z</dcterms:created>
  <dcterms:modified xsi:type="dcterms:W3CDTF">2024-06-05T15:19:17Z</dcterms:modified>
</cp:coreProperties>
</file>