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96" r:id="rId3"/>
    <p:sldId id="295" r:id="rId4"/>
    <p:sldId id="294" r:id="rId5"/>
    <p:sldId id="293" r:id="rId6"/>
    <p:sldId id="292" r:id="rId7"/>
    <p:sldId id="291" r:id="rId8"/>
    <p:sldId id="290" r:id="rId9"/>
    <p:sldId id="289" r:id="rId10"/>
    <p:sldId id="288" r:id="rId11"/>
    <p:sldId id="287" r:id="rId12"/>
    <p:sldId id="286" r:id="rId13"/>
    <p:sldId id="285" r:id="rId14"/>
    <p:sldId id="272" r:id="rId15"/>
    <p:sldId id="264"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CFE3"/>
    <a:srgbClr val="F6B7CC"/>
    <a:srgbClr val="FCE0A6"/>
    <a:srgbClr val="CCE3AA"/>
    <a:srgbClr val="99E2F3"/>
    <a:srgbClr val="2233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p:restoredTop sz="96327"/>
  </p:normalViewPr>
  <p:slideViewPr>
    <p:cSldViewPr snapToGrid="0">
      <p:cViewPr varScale="1">
        <p:scale>
          <a:sx n="103" d="100"/>
          <a:sy n="103" d="100"/>
        </p:scale>
        <p:origin x="176"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3AE1D0-CC12-98B5-93B8-0EE46D71846F}"/>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ea typeface="Verdana" panose="020B0604030504040204" pitchFamily="34" charset="0"/>
                <a:cs typeface="Verdana" panose="020B0604030504040204" pitchFamily="34" charset="0"/>
              </a:defRPr>
            </a:lvl1pPr>
          </a:lstStyle>
          <a:p>
            <a:r>
              <a:rPr lang="fr-FR"/>
              <a:t>Modifiez le style du titre</a:t>
            </a:r>
          </a:p>
        </p:txBody>
      </p:sp>
      <p:sp>
        <p:nvSpPr>
          <p:cNvPr id="3" name="Sous-titre 2">
            <a:extLst>
              <a:ext uri="{FF2B5EF4-FFF2-40B4-BE49-F238E27FC236}">
                <a16:creationId xmlns:a16="http://schemas.microsoft.com/office/drawing/2014/main" id="{E6937AF5-455E-5ADC-031C-BDA465A61C8E}"/>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416614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bg1"/>
        </a:solidFill>
        <a:effectLst/>
      </p:bgPr>
    </p:bg>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C4FE6465-8B13-DC94-424A-FA0CC0B051FA}"/>
              </a:ext>
            </a:extLst>
          </p:cNvPr>
          <p:cNvSpPr/>
          <p:nvPr userDrawn="1"/>
        </p:nvSpPr>
        <p:spPr>
          <a:xfrm>
            <a:off x="0" y="0"/>
            <a:ext cx="12192000" cy="6858000"/>
          </a:xfrm>
          <a:prstGeom prst="roundRect">
            <a:avLst>
              <a:gd name="adj" fmla="val 23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tx2"/>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1592348"/>
            <a:ext cx="10515600" cy="5041815"/>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93623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efits 1 col">
    <p:bg>
      <p:bgPr>
        <a:solidFill>
          <a:schemeClr val="bg1"/>
        </a:solidFill>
        <a:effectLst/>
      </p:bgPr>
    </p:bg>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36D9DC1-8056-2BE0-7384-D195785D08EF}"/>
              </a:ext>
            </a:extLst>
          </p:cNvPr>
          <p:cNvSpPr/>
          <p:nvPr userDrawn="1"/>
        </p:nvSpPr>
        <p:spPr>
          <a:xfrm>
            <a:off x="0" y="0"/>
            <a:ext cx="12192000" cy="6858000"/>
          </a:xfrm>
          <a:prstGeom prst="roundRect">
            <a:avLst>
              <a:gd name="adj" fmla="val 23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tx2"/>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2286000"/>
            <a:ext cx="10515600"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texte 8">
            <a:extLst>
              <a:ext uri="{FF2B5EF4-FFF2-40B4-BE49-F238E27FC236}">
                <a16:creationId xmlns:a16="http://schemas.microsoft.com/office/drawing/2014/main" id="{00798327-9F12-FE54-89F8-8202DB546A36}"/>
              </a:ext>
            </a:extLst>
          </p:cNvPr>
          <p:cNvSpPr>
            <a:spLocks noGrp="1"/>
          </p:cNvSpPr>
          <p:nvPr>
            <p:ph type="body" sz="quarter" idx="10" hasCustomPrompt="1"/>
          </p:nvPr>
        </p:nvSpPr>
        <p:spPr>
          <a:xfrm>
            <a:off x="838200" y="1227138"/>
            <a:ext cx="10515600" cy="1058862"/>
          </a:xfrm>
        </p:spPr>
        <p:txBody>
          <a:bodyPr anchor="ctr" anchorCtr="0">
            <a:noAutofit/>
          </a:bodyPr>
          <a:lstStyle>
            <a:lvl1pPr>
              <a:defRPr sz="2000" b="1"/>
            </a:lvl1pPr>
          </a:lstStyle>
          <a:p>
            <a:pPr lvl="0"/>
            <a:r>
              <a:rPr lang="fr-FR" dirty="0"/>
              <a:t>Sous-titre</a:t>
            </a:r>
          </a:p>
        </p:txBody>
      </p:sp>
    </p:spTree>
    <p:extLst>
      <p:ext uri="{BB962C8B-B14F-4D97-AF65-F5344CB8AC3E}">
        <p14:creationId xmlns:p14="http://schemas.microsoft.com/office/powerpoint/2010/main" val="1164673698"/>
      </p:ext>
    </p:extLst>
  </p:cSld>
  <p:clrMapOvr>
    <a:masterClrMapping/>
  </p:clrMapOvr>
  <p:extLst>
    <p:ext uri="{DCECCB84-F9BA-43D5-87BE-67443E8EF086}">
      <p15:sldGuideLst xmlns:p15="http://schemas.microsoft.com/office/powerpoint/2012/main">
        <p15:guide id="1" orient="horz" pos="116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efits 2 cols">
    <p:bg>
      <p:bgPr>
        <a:solidFill>
          <a:schemeClr val="bg1"/>
        </a:solidFill>
        <a:effectLst/>
      </p:bgPr>
    </p:bg>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236D9DC1-8056-2BE0-7384-D195785D08EF}"/>
              </a:ext>
            </a:extLst>
          </p:cNvPr>
          <p:cNvSpPr/>
          <p:nvPr userDrawn="1"/>
        </p:nvSpPr>
        <p:spPr>
          <a:xfrm>
            <a:off x="0" y="0"/>
            <a:ext cx="12192000" cy="6858000"/>
          </a:xfrm>
          <a:prstGeom prst="roundRect">
            <a:avLst>
              <a:gd name="adj" fmla="val 234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A54DB19-1A23-C988-05D4-30DDBDF2A423}"/>
              </a:ext>
            </a:extLst>
          </p:cNvPr>
          <p:cNvSpPr>
            <a:spLocks noGrp="1"/>
          </p:cNvSpPr>
          <p:nvPr>
            <p:ph type="title"/>
          </p:nvPr>
        </p:nvSpPr>
        <p:spPr>
          <a:xfrm>
            <a:off x="838200" y="365126"/>
            <a:ext cx="10515600" cy="862096"/>
          </a:xfrm>
        </p:spPr>
        <p:txBody>
          <a:bodyPr anchor="t" anchorCtr="0"/>
          <a:lstStyle>
            <a:lvl1pPr>
              <a:defRPr>
                <a:solidFill>
                  <a:schemeClr val="tx2"/>
                </a:solidFill>
                <a:effectLst/>
              </a:defRPr>
            </a:lvl1pPr>
          </a:lstStyle>
          <a:p>
            <a:r>
              <a:rPr lang="fr-FR" dirty="0"/>
              <a:t>Modifiez le style du titre</a:t>
            </a:r>
          </a:p>
        </p:txBody>
      </p:sp>
      <p:sp>
        <p:nvSpPr>
          <p:cNvPr id="3" name="Espace réservé du contenu 2">
            <a:extLst>
              <a:ext uri="{FF2B5EF4-FFF2-40B4-BE49-F238E27FC236}">
                <a16:creationId xmlns:a16="http://schemas.microsoft.com/office/drawing/2014/main" id="{1D17F212-8942-1095-1F81-FDF2A0E06BFE}"/>
              </a:ext>
            </a:extLst>
          </p:cNvPr>
          <p:cNvSpPr>
            <a:spLocks noGrp="1"/>
          </p:cNvSpPr>
          <p:nvPr>
            <p:ph idx="1"/>
          </p:nvPr>
        </p:nvSpPr>
        <p:spPr>
          <a:xfrm>
            <a:off x="838200" y="2286000"/>
            <a:ext cx="4913312"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9" name="Espace réservé du texte 8">
            <a:extLst>
              <a:ext uri="{FF2B5EF4-FFF2-40B4-BE49-F238E27FC236}">
                <a16:creationId xmlns:a16="http://schemas.microsoft.com/office/drawing/2014/main" id="{00798327-9F12-FE54-89F8-8202DB546A36}"/>
              </a:ext>
            </a:extLst>
          </p:cNvPr>
          <p:cNvSpPr>
            <a:spLocks noGrp="1"/>
          </p:cNvSpPr>
          <p:nvPr>
            <p:ph type="body" sz="quarter" idx="10" hasCustomPrompt="1"/>
          </p:nvPr>
        </p:nvSpPr>
        <p:spPr>
          <a:xfrm>
            <a:off x="838200" y="1227138"/>
            <a:ext cx="4913312" cy="1058862"/>
          </a:xfrm>
        </p:spPr>
        <p:txBody>
          <a:bodyPr anchor="ctr" anchorCtr="0">
            <a:noAutofit/>
          </a:bodyPr>
          <a:lstStyle>
            <a:lvl1pPr>
              <a:defRPr sz="2000" b="1"/>
            </a:lvl1pPr>
          </a:lstStyle>
          <a:p>
            <a:pPr lvl="0"/>
            <a:r>
              <a:rPr lang="fr-FR" dirty="0"/>
              <a:t>Sous-titre</a:t>
            </a:r>
          </a:p>
        </p:txBody>
      </p:sp>
      <p:sp>
        <p:nvSpPr>
          <p:cNvPr id="5" name="Espace réservé du contenu 2">
            <a:extLst>
              <a:ext uri="{FF2B5EF4-FFF2-40B4-BE49-F238E27FC236}">
                <a16:creationId xmlns:a16="http://schemas.microsoft.com/office/drawing/2014/main" id="{9D276E13-CD46-83A6-13DD-05FE190AC9F3}"/>
              </a:ext>
            </a:extLst>
          </p:cNvPr>
          <p:cNvSpPr>
            <a:spLocks noGrp="1"/>
          </p:cNvSpPr>
          <p:nvPr>
            <p:ph idx="11"/>
          </p:nvPr>
        </p:nvSpPr>
        <p:spPr>
          <a:xfrm>
            <a:off x="6456363" y="2286000"/>
            <a:ext cx="4913312" cy="4348163"/>
          </a:xfrm>
        </p:spPr>
        <p:txBody>
          <a:bodyPr>
            <a:noAutofit/>
          </a:bodyPr>
          <a:lstStyle>
            <a:lvl1pPr>
              <a:lnSpc>
                <a:spcPct val="100000"/>
              </a:lnSpc>
              <a:spcBef>
                <a:spcPts val="1500"/>
              </a:spcBef>
              <a:defRPr sz="2000"/>
            </a:lvl1pPr>
            <a:lvl2pPr>
              <a:spcBef>
                <a:spcPts val="1500"/>
              </a:spcBef>
              <a:defRPr sz="2000"/>
            </a:lvl2pPr>
            <a:lvl3pPr>
              <a:spcBef>
                <a:spcPts val="1500"/>
              </a:spcBef>
              <a:defRPr/>
            </a:lvl3pPr>
            <a:lvl4pPr>
              <a:spcBef>
                <a:spcPts val="1500"/>
              </a:spcBef>
              <a:defRPr/>
            </a:lvl4pPr>
            <a:lvl5pPr>
              <a:spcBef>
                <a:spcPts val="1500"/>
              </a:spcBef>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texte 8">
            <a:extLst>
              <a:ext uri="{FF2B5EF4-FFF2-40B4-BE49-F238E27FC236}">
                <a16:creationId xmlns:a16="http://schemas.microsoft.com/office/drawing/2014/main" id="{79D7197E-94FE-D7DF-AAB8-E0B1665D2859}"/>
              </a:ext>
            </a:extLst>
          </p:cNvPr>
          <p:cNvSpPr>
            <a:spLocks noGrp="1"/>
          </p:cNvSpPr>
          <p:nvPr>
            <p:ph type="body" sz="quarter" idx="12" hasCustomPrompt="1"/>
          </p:nvPr>
        </p:nvSpPr>
        <p:spPr>
          <a:xfrm>
            <a:off x="6456363" y="1227138"/>
            <a:ext cx="4913312" cy="1058862"/>
          </a:xfrm>
        </p:spPr>
        <p:txBody>
          <a:bodyPr anchor="ctr" anchorCtr="0">
            <a:noAutofit/>
          </a:bodyPr>
          <a:lstStyle>
            <a:lvl1pPr>
              <a:defRPr sz="2000" b="1"/>
            </a:lvl1pPr>
          </a:lstStyle>
          <a:p>
            <a:pPr lvl="0"/>
            <a:r>
              <a:rPr lang="fr-FR" dirty="0"/>
              <a:t>Sous-titre</a:t>
            </a:r>
          </a:p>
        </p:txBody>
      </p:sp>
    </p:spTree>
    <p:extLst>
      <p:ext uri="{BB962C8B-B14F-4D97-AF65-F5344CB8AC3E}">
        <p14:creationId xmlns:p14="http://schemas.microsoft.com/office/powerpoint/2010/main" val="29435049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4067" userDrawn="1">
          <p15:clr>
            <a:srgbClr val="FBAE40"/>
          </p15:clr>
        </p15:guide>
        <p15:guide id="4" pos="3613" userDrawn="1">
          <p15:clr>
            <a:srgbClr val="FBAE40"/>
          </p15:clr>
        </p15:guide>
        <p15:guide id="5" pos="518" userDrawn="1">
          <p15:clr>
            <a:srgbClr val="FBAE40"/>
          </p15:clr>
        </p15:guide>
        <p15:guide id="6" pos="71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77047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EE662E75-D7DB-295E-F113-F0362940ED44}"/>
              </a:ext>
            </a:extLst>
          </p:cNvPr>
          <p:cNvSpPr>
            <a:spLocks noGrp="1"/>
          </p:cNvSpPr>
          <p:nvPr>
            <p:ph type="title"/>
          </p:nvPr>
        </p:nvSpPr>
        <p:spPr>
          <a:xfrm>
            <a:off x="838200" y="365126"/>
            <a:ext cx="10515600" cy="862096"/>
          </a:xfrm>
        </p:spPr>
        <p:txBody>
          <a:bodyPr anchor="t" anchorCtr="0">
            <a:normAutofit/>
          </a:bodyPr>
          <a:lstStyle>
            <a:lvl1pPr>
              <a:defRPr sz="2400">
                <a:solidFill>
                  <a:schemeClr val="tx1"/>
                </a:solidFill>
                <a:effectLst/>
              </a:defRPr>
            </a:lvl1pPr>
          </a:lstStyle>
          <a:p>
            <a:r>
              <a:rPr lang="fr-FR" dirty="0"/>
              <a:t>Modifiez le style du titre</a:t>
            </a:r>
          </a:p>
        </p:txBody>
      </p:sp>
    </p:spTree>
    <p:extLst>
      <p:ext uri="{BB962C8B-B14F-4D97-AF65-F5344CB8AC3E}">
        <p14:creationId xmlns:p14="http://schemas.microsoft.com/office/powerpoint/2010/main" val="23422822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12F2B87-0ABE-BCF7-9100-F061D9DFF2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4653BF99-FD48-27D2-1046-24F1372063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871906179"/>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1" r:id="rId3"/>
    <p:sldLayoutId id="2147483671" r:id="rId4"/>
    <p:sldLayoutId id="2147483655" r:id="rId5"/>
    <p:sldLayoutId id="2147483672" r:id="rId6"/>
  </p:sldLayoutIdLst>
  <p:txStyles>
    <p:titleStyle>
      <a:lvl1pPr algn="l" defTabSz="914400" rtl="0" eaLnBrk="1" latinLnBrk="0" hangingPunct="1">
        <a:lnSpc>
          <a:spcPct val="90000"/>
        </a:lnSpc>
        <a:spcBef>
          <a:spcPct val="0"/>
        </a:spcBef>
        <a:buNone/>
        <a:defRPr sz="4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8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4.png"/><Relationship Id="rId3" Type="http://schemas.openxmlformats.org/officeDocument/2006/relationships/image" Target="../media/image14.png"/><Relationship Id="rId7" Type="http://schemas.openxmlformats.org/officeDocument/2006/relationships/image" Target="../media/image11.png"/><Relationship Id="rId12"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8.png"/><Relationship Id="rId11" Type="http://schemas.openxmlformats.org/officeDocument/2006/relationships/image" Target="../media/image7.png"/><Relationship Id="rId5" Type="http://schemas.openxmlformats.org/officeDocument/2006/relationships/image" Target="../media/image13.png"/><Relationship Id="rId15" Type="http://schemas.openxmlformats.org/officeDocument/2006/relationships/image" Target="../media/image2.png"/><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 Id="rId1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7.png"/><Relationship Id="rId3" Type="http://schemas.openxmlformats.org/officeDocument/2006/relationships/image" Target="../media/image5.png"/><Relationship Id="rId7" Type="http://schemas.openxmlformats.org/officeDocument/2006/relationships/image" Target="../media/image13.png"/><Relationship Id="rId12" Type="http://schemas.openxmlformats.org/officeDocument/2006/relationships/image" Target="../media/image10.png"/><Relationship Id="rId2" Type="http://schemas.openxmlformats.org/officeDocument/2006/relationships/image" Target="../media/image15.png"/><Relationship Id="rId16"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14.png"/><Relationship Id="rId15" Type="http://schemas.openxmlformats.org/officeDocument/2006/relationships/image" Target="../media/image1.png"/><Relationship Id="rId10" Type="http://schemas.openxmlformats.org/officeDocument/2006/relationships/image" Target="../media/image12.png"/><Relationship Id="rId4" Type="http://schemas.openxmlformats.org/officeDocument/2006/relationships/image" Target="../media/image3.png"/><Relationship Id="rId9" Type="http://schemas.openxmlformats.org/officeDocument/2006/relationships/image" Target="../media/image11.png"/><Relationship Id="rId1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0.png"/><Relationship Id="rId3" Type="http://schemas.openxmlformats.org/officeDocument/2006/relationships/image" Target="../media/image16.png"/><Relationship Id="rId7" Type="http://schemas.openxmlformats.org/officeDocument/2006/relationships/image" Target="../media/image14.png"/><Relationship Id="rId12" Type="http://schemas.openxmlformats.org/officeDocument/2006/relationships/image" Target="../media/image9.png"/><Relationship Id="rId17" Type="http://schemas.openxmlformats.org/officeDocument/2006/relationships/image" Target="../media/image2.png"/><Relationship Id="rId2" Type="http://schemas.openxmlformats.org/officeDocument/2006/relationships/image" Target="../media/image15.png"/><Relationship Id="rId16"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3.png"/><Relationship Id="rId11" Type="http://schemas.openxmlformats.org/officeDocument/2006/relationships/image" Target="../media/image12.png"/><Relationship Id="rId5" Type="http://schemas.openxmlformats.org/officeDocument/2006/relationships/image" Target="../media/image5.png"/><Relationship Id="rId1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8.png"/><Relationship Id="rId1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14.png"/><Relationship Id="rId12" Type="http://schemas.openxmlformats.org/officeDocument/2006/relationships/image" Target="../media/image9.png"/><Relationship Id="rId17" Type="http://schemas.openxmlformats.org/officeDocument/2006/relationships/image" Target="../media/image2.png"/><Relationship Id="rId2" Type="http://schemas.openxmlformats.org/officeDocument/2006/relationships/image" Target="../media/image15.png"/><Relationship Id="rId16"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3.png"/><Relationship Id="rId11" Type="http://schemas.openxmlformats.org/officeDocument/2006/relationships/image" Target="../media/image12.png"/><Relationship Id="rId5" Type="http://schemas.openxmlformats.org/officeDocument/2006/relationships/image" Target="../media/image5.png"/><Relationship Id="rId1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16.png"/><Relationship Id="rId9" Type="http://schemas.openxmlformats.org/officeDocument/2006/relationships/image" Target="../media/image8.png"/><Relationship Id="rId14" Type="http://schemas.openxmlformats.org/officeDocument/2006/relationships/image" Target="../media/image7.png"/></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9.png"/><Relationship Id="rId18" Type="http://schemas.openxmlformats.org/officeDocument/2006/relationships/image" Target="../media/image2.png"/><Relationship Id="rId3" Type="http://schemas.openxmlformats.org/officeDocument/2006/relationships/image" Target="../media/image15.png"/><Relationship Id="rId7" Type="http://schemas.openxmlformats.org/officeDocument/2006/relationships/image" Target="../media/image3.png"/><Relationship Id="rId12" Type="http://schemas.openxmlformats.org/officeDocument/2006/relationships/image" Target="../media/image12.png"/><Relationship Id="rId17" Type="http://schemas.openxmlformats.org/officeDocument/2006/relationships/image" Target="../media/image1.png"/><Relationship Id="rId2" Type="http://schemas.openxmlformats.org/officeDocument/2006/relationships/image" Target="../media/image17.png"/><Relationship Id="rId16"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image" Target="../media/image11.png"/><Relationship Id="rId5" Type="http://schemas.openxmlformats.org/officeDocument/2006/relationships/image" Target="../media/image16.png"/><Relationship Id="rId15" Type="http://schemas.openxmlformats.org/officeDocument/2006/relationships/image" Target="../media/image7.png"/><Relationship Id="rId10" Type="http://schemas.openxmlformats.org/officeDocument/2006/relationships/image" Target="../media/image8.png"/><Relationship Id="rId4" Type="http://schemas.openxmlformats.org/officeDocument/2006/relationships/image" Target="../media/image6.png"/><Relationship Id="rId9" Type="http://schemas.openxmlformats.org/officeDocument/2006/relationships/image" Target="../media/image13.png"/><Relationship Id="rId1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png"/><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2.png"/><Relationship Id="rId5" Type="http://schemas.openxmlformats.org/officeDocument/2006/relationships/image" Target="../media/image10.png"/><Relationship Id="rId10" Type="http://schemas.openxmlformats.org/officeDocument/2006/relationships/image" Target="../media/image1.png"/><Relationship Id="rId4" Type="http://schemas.openxmlformats.org/officeDocument/2006/relationships/image" Target="../media/image8.png"/><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2.png"/><Relationship Id="rId3" Type="http://schemas.openxmlformats.org/officeDocument/2006/relationships/image" Target="../media/image11.png"/><Relationship Id="rId7" Type="http://schemas.openxmlformats.org/officeDocument/2006/relationships/image" Target="../media/image10.png"/><Relationship Id="rId12"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5.png"/><Relationship Id="rId4" Type="http://schemas.openxmlformats.org/officeDocument/2006/relationships/image" Target="../media/image12.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png"/><Relationship Id="rId3" Type="http://schemas.openxmlformats.org/officeDocument/2006/relationships/image" Target="../media/image6.png"/><Relationship Id="rId7" Type="http://schemas.openxmlformats.org/officeDocument/2006/relationships/image" Target="../media/image12.png"/><Relationship Id="rId12"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11.png"/><Relationship Id="rId11" Type="http://schemas.openxmlformats.org/officeDocument/2006/relationships/image" Target="../media/image5.png"/><Relationship Id="rId5" Type="http://schemas.openxmlformats.org/officeDocument/2006/relationships/image" Target="../media/image8.png"/><Relationship Id="rId10" Type="http://schemas.openxmlformats.org/officeDocument/2006/relationships/image" Target="../media/image7.png"/><Relationship Id="rId4" Type="http://schemas.openxmlformats.org/officeDocument/2006/relationships/image" Target="../media/image13.png"/><Relationship Id="rId9" Type="http://schemas.openxmlformats.org/officeDocument/2006/relationships/image" Target="../media/image10.png"/><Relationship Id="rId1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066F2B70-4ADC-BBAA-4A7D-260B73399E58}"/>
              </a:ext>
            </a:extLst>
          </p:cNvPr>
          <p:cNvSpPr>
            <a:spLocks noGrp="1"/>
          </p:cNvSpPr>
          <p:nvPr>
            <p:ph type="title"/>
          </p:nvPr>
        </p:nvSpPr>
        <p:spPr/>
        <p:txBody>
          <a:bodyPr>
            <a:normAutofit/>
          </a:bodyPr>
          <a:lstStyle/>
          <a:p>
            <a:r>
              <a:rPr lang="en-US" dirty="0">
                <a:effectLst/>
              </a:rPr>
              <a:t>Definition of business process</a:t>
            </a:r>
            <a:endParaRPr lang="fr-FR" dirty="0">
              <a:effectLst/>
            </a:endParaRPr>
          </a:p>
        </p:txBody>
      </p:sp>
      <p:sp>
        <p:nvSpPr>
          <p:cNvPr id="12" name="Espace réservé du contenu 11">
            <a:extLst>
              <a:ext uri="{FF2B5EF4-FFF2-40B4-BE49-F238E27FC236}">
                <a16:creationId xmlns:a16="http://schemas.microsoft.com/office/drawing/2014/main" id="{FD161E11-629A-6D21-3B91-EF906F68AB9D}"/>
              </a:ext>
            </a:extLst>
          </p:cNvPr>
          <p:cNvSpPr>
            <a:spLocks noGrp="1"/>
          </p:cNvSpPr>
          <p:nvPr>
            <p:ph idx="1"/>
          </p:nvPr>
        </p:nvSpPr>
        <p:spPr/>
        <p:txBody>
          <a:bodyPr>
            <a:noAutofit/>
          </a:bodyPr>
          <a:lstStyle/>
          <a:p>
            <a:pPr>
              <a:lnSpc>
                <a:spcPct val="100000"/>
              </a:lnSpc>
            </a:pPr>
            <a:r>
              <a:rPr lang="en-US" sz="2000" dirty="0">
                <a:cs typeface="+mn-lt"/>
              </a:rPr>
              <a:t>The hospital pharmacy has an important role in this collaborative process (prescriber-pharmacist-caregiver-patient), which includes the checking and validation of the medical prescription, the preparation of the medication and the identification of the unit doses for each patient and their dispensing and registration in the Pharmacy Information System.</a:t>
            </a:r>
          </a:p>
        </p:txBody>
      </p:sp>
      <p:sp>
        <p:nvSpPr>
          <p:cNvPr id="17" name="Espace réservé du texte 16">
            <a:extLst>
              <a:ext uri="{FF2B5EF4-FFF2-40B4-BE49-F238E27FC236}">
                <a16:creationId xmlns:a16="http://schemas.microsoft.com/office/drawing/2014/main" id="{0E4E3DC1-7E8D-6377-59D7-D1C4DA15A04E}"/>
              </a:ext>
            </a:extLst>
          </p:cNvPr>
          <p:cNvSpPr>
            <a:spLocks noGrp="1"/>
          </p:cNvSpPr>
          <p:nvPr>
            <p:ph type="body" sz="quarter" idx="10"/>
          </p:nvPr>
        </p:nvSpPr>
        <p:spPr/>
        <p:txBody>
          <a:bodyPr/>
          <a:lstStyle/>
          <a:p>
            <a:r>
              <a:rPr lang="en-US" dirty="0"/>
              <a:t>Process 1 – Medication process for </a:t>
            </a:r>
            <a:r>
              <a:rPr lang="en-US" dirty="0" err="1"/>
              <a:t>hospitalised</a:t>
            </a:r>
            <a:r>
              <a:rPr lang="en-US" dirty="0"/>
              <a:t> patients</a:t>
            </a:r>
            <a:endParaRPr lang="fr-FR" dirty="0"/>
          </a:p>
        </p:txBody>
      </p:sp>
    </p:spTree>
    <p:extLst>
      <p:ext uri="{BB962C8B-B14F-4D97-AF65-F5344CB8AC3E}">
        <p14:creationId xmlns:p14="http://schemas.microsoft.com/office/powerpoint/2010/main" val="7548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8" name="Groupe 257">
            <a:extLst>
              <a:ext uri="{FF2B5EF4-FFF2-40B4-BE49-F238E27FC236}">
                <a16:creationId xmlns:a16="http://schemas.microsoft.com/office/drawing/2014/main" id="{1D135615-853A-89D2-3460-E84E8FA220F7}"/>
              </a:ext>
            </a:extLst>
          </p:cNvPr>
          <p:cNvGrpSpPr/>
          <p:nvPr/>
        </p:nvGrpSpPr>
        <p:grpSpPr>
          <a:xfrm>
            <a:off x="5668351" y="4293070"/>
            <a:ext cx="2896810" cy="1441812"/>
            <a:chOff x="5668351" y="5383909"/>
            <a:chExt cx="2896810" cy="1441812"/>
          </a:xfrm>
        </p:grpSpPr>
        <p:sp>
          <p:nvSpPr>
            <p:cNvPr id="129" name="Flèche vers la droite 128">
              <a:extLst>
                <a:ext uri="{FF2B5EF4-FFF2-40B4-BE49-F238E27FC236}">
                  <a16:creationId xmlns:a16="http://schemas.microsoft.com/office/drawing/2014/main" id="{D4FF7186-03E4-524A-C338-8B930F45B374}"/>
                </a:ext>
              </a:extLst>
            </p:cNvPr>
            <p:cNvSpPr/>
            <p:nvPr/>
          </p:nvSpPr>
          <p:spPr>
            <a:xfrm rot="5400000">
              <a:off x="5739931" y="5349434"/>
              <a:ext cx="392019"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141" name="ZoneTexte 140">
              <a:extLst>
                <a:ext uri="{FF2B5EF4-FFF2-40B4-BE49-F238E27FC236}">
                  <a16:creationId xmlns:a16="http://schemas.microsoft.com/office/drawing/2014/main" id="{D105D76E-E55D-F8F5-4572-7072032CA619}"/>
                </a:ext>
              </a:extLst>
            </p:cNvPr>
            <p:cNvSpPr txBox="1"/>
            <p:nvPr/>
          </p:nvSpPr>
          <p:spPr>
            <a:xfrm>
              <a:off x="5711295" y="539267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250" name="Groupe 249">
              <a:extLst>
                <a:ext uri="{FF2B5EF4-FFF2-40B4-BE49-F238E27FC236}">
                  <a16:creationId xmlns:a16="http://schemas.microsoft.com/office/drawing/2014/main" id="{BF7EBC0D-22C1-323B-CD14-1BD0B8B8312F}"/>
                </a:ext>
              </a:extLst>
            </p:cNvPr>
            <p:cNvGrpSpPr/>
            <p:nvPr/>
          </p:nvGrpSpPr>
          <p:grpSpPr>
            <a:xfrm>
              <a:off x="5668351" y="5799532"/>
              <a:ext cx="2896810" cy="1026189"/>
              <a:chOff x="5668351" y="5799532"/>
              <a:chExt cx="2896810" cy="1026189"/>
            </a:xfrm>
          </p:grpSpPr>
          <p:grpSp>
            <p:nvGrpSpPr>
              <p:cNvPr id="169" name="Groupe 168">
                <a:extLst>
                  <a:ext uri="{FF2B5EF4-FFF2-40B4-BE49-F238E27FC236}">
                    <a16:creationId xmlns:a16="http://schemas.microsoft.com/office/drawing/2014/main" id="{85C0267E-257F-FF26-2E90-C127056C1D9C}"/>
                  </a:ext>
                </a:extLst>
              </p:cNvPr>
              <p:cNvGrpSpPr/>
              <p:nvPr/>
            </p:nvGrpSpPr>
            <p:grpSpPr>
              <a:xfrm>
                <a:off x="5668351" y="5799532"/>
                <a:ext cx="780373" cy="983343"/>
                <a:chOff x="5620201" y="5807741"/>
                <a:chExt cx="780373" cy="983343"/>
              </a:xfrm>
            </p:grpSpPr>
            <p:pic>
              <p:nvPicPr>
                <p:cNvPr id="159" name="Image 158">
                  <a:extLst>
                    <a:ext uri="{FF2B5EF4-FFF2-40B4-BE49-F238E27FC236}">
                      <a16:creationId xmlns:a16="http://schemas.microsoft.com/office/drawing/2014/main" id="{12EB3188-A2E2-0506-83B9-141BF79EC9D8}"/>
                    </a:ext>
                  </a:extLst>
                </p:cNvPr>
                <p:cNvPicPr>
                  <a:picLocks noChangeAspect="1"/>
                </p:cNvPicPr>
                <p:nvPr/>
              </p:nvPicPr>
              <p:blipFill>
                <a:blip r:embed="rId2"/>
                <a:stretch>
                  <a:fillRect/>
                </a:stretch>
              </p:blipFill>
              <p:spPr>
                <a:xfrm>
                  <a:off x="5620201" y="5807741"/>
                  <a:ext cx="563700" cy="983343"/>
                </a:xfrm>
                <a:prstGeom prst="rect">
                  <a:avLst/>
                </a:prstGeom>
              </p:spPr>
            </p:pic>
            <p:pic>
              <p:nvPicPr>
                <p:cNvPr id="63" name="Image 62">
                  <a:extLst>
                    <a:ext uri="{FF2B5EF4-FFF2-40B4-BE49-F238E27FC236}">
                      <a16:creationId xmlns:a16="http://schemas.microsoft.com/office/drawing/2014/main" id="{D583162B-8061-045E-242F-303582D908B9}"/>
                    </a:ext>
                  </a:extLst>
                </p:cNvPr>
                <p:cNvPicPr>
                  <a:picLocks noChangeAspect="1"/>
                </p:cNvPicPr>
                <p:nvPr/>
              </p:nvPicPr>
              <p:blipFill>
                <a:blip r:embed="rId3"/>
                <a:stretch>
                  <a:fillRect/>
                </a:stretch>
              </p:blipFill>
              <p:spPr>
                <a:xfrm>
                  <a:off x="5920599" y="6115000"/>
                  <a:ext cx="479975" cy="425578"/>
                </a:xfrm>
                <a:prstGeom prst="rect">
                  <a:avLst/>
                </a:prstGeom>
              </p:spPr>
            </p:pic>
          </p:grpSp>
          <p:sp>
            <p:nvSpPr>
              <p:cNvPr id="172" name="ZoneTexte 171">
                <a:extLst>
                  <a:ext uri="{FF2B5EF4-FFF2-40B4-BE49-F238E27FC236}">
                    <a16:creationId xmlns:a16="http://schemas.microsoft.com/office/drawing/2014/main" id="{BDF45FCB-9E83-C23B-52B1-22536322A81C}"/>
                  </a:ext>
                </a:extLst>
              </p:cNvPr>
              <p:cNvSpPr txBox="1"/>
              <p:nvPr/>
            </p:nvSpPr>
            <p:spPr>
              <a:xfrm>
                <a:off x="6534112" y="6029949"/>
                <a:ext cx="2031049" cy="553998"/>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Make</a:t>
                </a:r>
                <a:r>
                  <a:rPr lang="fr-BE" sz="1000" dirty="0">
                    <a:effectLst/>
                    <a:latin typeface="Verdana" panose="020B0604030504040204" pitchFamily="34" charset="0"/>
                    <a:ea typeface="Verdana" panose="020B0604030504040204" pitchFamily="34" charset="0"/>
                    <a:cs typeface="Verdana" panose="020B0604030504040204" pitchFamily="34" charset="0"/>
                  </a:rPr>
                  <a:t> corrections as </a:t>
                </a:r>
                <a:r>
                  <a:rPr lang="fr-BE" sz="1000" dirty="0" err="1">
                    <a:effectLst/>
                    <a:latin typeface="Verdana" panose="020B0604030504040204" pitchFamily="34" charset="0"/>
                    <a:ea typeface="Verdana" panose="020B0604030504040204" pitchFamily="34" charset="0"/>
                    <a:cs typeface="Verdana" panose="020B0604030504040204" pitchFamily="34" charset="0"/>
                  </a:rPr>
                  <a:t>appropriate</a:t>
                </a:r>
                <a:r>
                  <a:rPr lang="fr-BE" sz="1000" dirty="0">
                    <a:effectLst/>
                    <a:latin typeface="Verdana" panose="020B0604030504040204" pitchFamily="34" charset="0"/>
                    <a:ea typeface="Verdana" panose="020B0604030504040204" pitchFamily="34" charset="0"/>
                    <a:cs typeface="Verdana" panose="020B0604030504040204" pitchFamily="34" charset="0"/>
                  </a:rPr>
                  <a:t> and analyse the causes</a:t>
                </a:r>
              </a:p>
            </p:txBody>
          </p:sp>
          <p:sp>
            <p:nvSpPr>
              <p:cNvPr id="227" name="ZoneTexte 226">
                <a:extLst>
                  <a:ext uri="{FF2B5EF4-FFF2-40B4-BE49-F238E27FC236}">
                    <a16:creationId xmlns:a16="http://schemas.microsoft.com/office/drawing/2014/main" id="{52657D84-BA75-C9D2-4A86-79BC234A6641}"/>
                  </a:ext>
                </a:extLst>
              </p:cNvPr>
              <p:cNvSpPr txBox="1"/>
              <p:nvPr/>
            </p:nvSpPr>
            <p:spPr>
              <a:xfrm>
                <a:off x="6630427" y="6579500"/>
                <a:ext cx="619571" cy="246221"/>
              </a:xfrm>
              <a:prstGeom prst="rect">
                <a:avLst/>
              </a:prstGeom>
              <a:solidFill>
                <a:schemeClr val="accent4"/>
              </a:solid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grpSp>
        <p:nvGrpSpPr>
          <p:cNvPr id="249" name="Groupe 248">
            <a:extLst>
              <a:ext uri="{FF2B5EF4-FFF2-40B4-BE49-F238E27FC236}">
                <a16:creationId xmlns:a16="http://schemas.microsoft.com/office/drawing/2014/main" id="{48C54CFD-7AB3-A0AB-16CB-65985E632E5B}"/>
              </a:ext>
            </a:extLst>
          </p:cNvPr>
          <p:cNvGrpSpPr/>
          <p:nvPr/>
        </p:nvGrpSpPr>
        <p:grpSpPr>
          <a:xfrm>
            <a:off x="4928149" y="2826630"/>
            <a:ext cx="3033715" cy="1405881"/>
            <a:chOff x="4928149" y="3917469"/>
            <a:chExt cx="3033715" cy="1405881"/>
          </a:xfrm>
        </p:grpSpPr>
        <p:grpSp>
          <p:nvGrpSpPr>
            <p:cNvPr id="137" name="Groupe 136">
              <a:extLst>
                <a:ext uri="{FF2B5EF4-FFF2-40B4-BE49-F238E27FC236}">
                  <a16:creationId xmlns:a16="http://schemas.microsoft.com/office/drawing/2014/main" id="{80E9E45B-5F31-BB4A-930C-BD77362BCB7E}"/>
                </a:ext>
              </a:extLst>
            </p:cNvPr>
            <p:cNvGrpSpPr/>
            <p:nvPr/>
          </p:nvGrpSpPr>
          <p:grpSpPr>
            <a:xfrm>
              <a:off x="5620201" y="3917469"/>
              <a:ext cx="833439" cy="1119347"/>
              <a:chOff x="5460725" y="3887968"/>
              <a:chExt cx="833439" cy="1119347"/>
            </a:xfrm>
          </p:grpSpPr>
          <p:pic>
            <p:nvPicPr>
              <p:cNvPr id="133" name="Image 132">
                <a:extLst>
                  <a:ext uri="{FF2B5EF4-FFF2-40B4-BE49-F238E27FC236}">
                    <a16:creationId xmlns:a16="http://schemas.microsoft.com/office/drawing/2014/main" id="{ABFBC5A0-83F2-5D3B-2271-819AC82BF99D}"/>
                  </a:ext>
                </a:extLst>
              </p:cNvPr>
              <p:cNvPicPr>
                <a:picLocks noChangeAspect="1"/>
              </p:cNvPicPr>
              <p:nvPr/>
            </p:nvPicPr>
            <p:blipFill>
              <a:blip r:embed="rId2"/>
              <a:stretch>
                <a:fillRect/>
              </a:stretch>
            </p:blipFill>
            <p:spPr>
              <a:xfrm>
                <a:off x="5460725" y="3887968"/>
                <a:ext cx="563700" cy="983343"/>
              </a:xfrm>
              <a:prstGeom prst="rect">
                <a:avLst/>
              </a:prstGeom>
            </p:spPr>
          </p:pic>
          <p:pic>
            <p:nvPicPr>
              <p:cNvPr id="135" name="Image 134">
                <a:extLst>
                  <a:ext uri="{FF2B5EF4-FFF2-40B4-BE49-F238E27FC236}">
                    <a16:creationId xmlns:a16="http://schemas.microsoft.com/office/drawing/2014/main" id="{E776B303-CA72-CD85-DC82-BD399A095512}"/>
                  </a:ext>
                </a:extLst>
              </p:cNvPr>
              <p:cNvPicPr>
                <a:picLocks noChangeAspect="1"/>
              </p:cNvPicPr>
              <p:nvPr/>
            </p:nvPicPr>
            <p:blipFill>
              <a:blip r:embed="rId4"/>
              <a:stretch>
                <a:fillRect/>
              </a:stretch>
            </p:blipFill>
            <p:spPr>
              <a:xfrm>
                <a:off x="5776465" y="4082142"/>
                <a:ext cx="517699" cy="370275"/>
              </a:xfrm>
              <a:prstGeom prst="rect">
                <a:avLst/>
              </a:prstGeom>
            </p:spPr>
          </p:pic>
          <p:pic>
            <p:nvPicPr>
              <p:cNvPr id="85" name="Image 84">
                <a:extLst>
                  <a:ext uri="{FF2B5EF4-FFF2-40B4-BE49-F238E27FC236}">
                    <a16:creationId xmlns:a16="http://schemas.microsoft.com/office/drawing/2014/main" id="{5AB52167-D4FD-B8EE-ABA4-F72972D1C32F}"/>
                  </a:ext>
                </a:extLst>
              </p:cNvPr>
              <p:cNvPicPr>
                <a:picLocks noChangeAspect="1"/>
              </p:cNvPicPr>
              <p:nvPr/>
            </p:nvPicPr>
            <p:blipFill>
              <a:blip r:embed="rId5"/>
              <a:stretch>
                <a:fillRect/>
              </a:stretch>
            </p:blipFill>
            <p:spPr>
              <a:xfrm>
                <a:off x="5762246" y="4519800"/>
                <a:ext cx="487515" cy="487515"/>
              </a:xfrm>
              <a:prstGeom prst="rect">
                <a:avLst/>
              </a:prstGeom>
            </p:spPr>
          </p:pic>
        </p:grpSp>
        <p:sp>
          <p:nvSpPr>
            <p:cNvPr id="145" name="Flèche vers la droite 144">
              <a:extLst>
                <a:ext uri="{FF2B5EF4-FFF2-40B4-BE49-F238E27FC236}">
                  <a16:creationId xmlns:a16="http://schemas.microsoft.com/office/drawing/2014/main" id="{9399557E-C50A-ECDC-62FC-5B7F5F9A9065}"/>
                </a:ext>
              </a:extLst>
            </p:cNvPr>
            <p:cNvSpPr/>
            <p:nvPr/>
          </p:nvSpPr>
          <p:spPr>
            <a:xfrm rot="10800000">
              <a:off x="6420886"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46" name="ZoneTexte 145">
              <a:extLst>
                <a:ext uri="{FF2B5EF4-FFF2-40B4-BE49-F238E27FC236}">
                  <a16:creationId xmlns:a16="http://schemas.microsoft.com/office/drawing/2014/main" id="{D9DE6148-E1A0-269C-DB63-6D753A022718}"/>
                </a:ext>
              </a:extLst>
            </p:cNvPr>
            <p:cNvSpPr txBox="1"/>
            <p:nvPr/>
          </p:nvSpPr>
          <p:spPr>
            <a:xfrm>
              <a:off x="4928149" y="507712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Is correct ?</a:t>
              </a:r>
            </a:p>
          </p:txBody>
        </p:sp>
      </p:gr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6"/>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7"/>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8"/>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2"/>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9"/>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6"/>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10"/>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4"/>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6"/>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11"/>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2"/>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6"/>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2"/>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12"/>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4"/>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2"/>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3"/>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4"/>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5"/>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3117329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8" name="Groupe 247">
            <a:extLst>
              <a:ext uri="{FF2B5EF4-FFF2-40B4-BE49-F238E27FC236}">
                <a16:creationId xmlns:a16="http://schemas.microsoft.com/office/drawing/2014/main" id="{4F96A856-540F-2B30-3C87-77FE398668B3}"/>
              </a:ext>
            </a:extLst>
          </p:cNvPr>
          <p:cNvGrpSpPr/>
          <p:nvPr/>
        </p:nvGrpSpPr>
        <p:grpSpPr>
          <a:xfrm>
            <a:off x="2841876" y="3070222"/>
            <a:ext cx="3258933" cy="1963896"/>
            <a:chOff x="2841876" y="4161848"/>
            <a:chExt cx="3258933" cy="1963896"/>
          </a:xfrm>
        </p:grpSpPr>
        <p:sp>
          <p:nvSpPr>
            <p:cNvPr id="228" name="Flèche vers la droite 227">
              <a:extLst>
                <a:ext uri="{FF2B5EF4-FFF2-40B4-BE49-F238E27FC236}">
                  <a16:creationId xmlns:a16="http://schemas.microsoft.com/office/drawing/2014/main" id="{0D2FA15D-15D8-6C3C-7150-42DB69BA55A7}"/>
                </a:ext>
              </a:extLst>
            </p:cNvPr>
            <p:cNvSpPr/>
            <p:nvPr/>
          </p:nvSpPr>
          <p:spPr>
            <a:xfrm rot="12600000">
              <a:off x="4519777" y="5664774"/>
              <a:ext cx="158103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3" name="Flèche vers la droite 172">
              <a:extLst>
                <a:ext uri="{FF2B5EF4-FFF2-40B4-BE49-F238E27FC236}">
                  <a16:creationId xmlns:a16="http://schemas.microsoft.com/office/drawing/2014/main" id="{07974A15-8966-B9D8-1639-9A447232F3CF}"/>
                </a:ext>
              </a:extLst>
            </p:cNvPr>
            <p:cNvSpPr/>
            <p:nvPr/>
          </p:nvSpPr>
          <p:spPr>
            <a:xfrm rot="10800000">
              <a:off x="4440943" y="4370772"/>
              <a:ext cx="1522989"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4" name="ZoneTexte 173">
              <a:extLst>
                <a:ext uri="{FF2B5EF4-FFF2-40B4-BE49-F238E27FC236}">
                  <a16:creationId xmlns:a16="http://schemas.microsoft.com/office/drawing/2014/main" id="{F6FEB230-C6B8-41EF-9C43-C9094291DA21}"/>
                </a:ext>
              </a:extLst>
            </p:cNvPr>
            <p:cNvSpPr txBox="1"/>
            <p:nvPr/>
          </p:nvSpPr>
          <p:spPr>
            <a:xfrm>
              <a:off x="4845407" y="446748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Yes</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75" name="ZoneTexte 174">
              <a:extLst>
                <a:ext uri="{FF2B5EF4-FFF2-40B4-BE49-F238E27FC236}">
                  <a16:creationId xmlns:a16="http://schemas.microsoft.com/office/drawing/2014/main" id="{556D8947-5757-5DBE-0D7A-4AE558089EB3}"/>
                </a:ext>
              </a:extLst>
            </p:cNvPr>
            <p:cNvSpPr txBox="1"/>
            <p:nvPr/>
          </p:nvSpPr>
          <p:spPr>
            <a:xfrm>
              <a:off x="2841876" y="5070377"/>
              <a:ext cx="2031049" cy="707886"/>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Filling</a:t>
              </a:r>
              <a:r>
                <a:rPr lang="fr-BE" sz="1000" dirty="0">
                  <a:effectLst/>
                  <a:latin typeface="Verdana" panose="020B0604030504040204" pitchFamily="34" charset="0"/>
                  <a:ea typeface="Verdana" panose="020B0604030504040204" pitchFamily="34" charset="0"/>
                  <a:cs typeface="Verdana" panose="020B0604030504040204" pitchFamily="34" charset="0"/>
                </a:rPr>
                <a:t> of trolleys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(In </a:t>
              </a:r>
              <a:r>
                <a:rPr lang="fr-BE" sz="1000" dirty="0" err="1">
                  <a:effectLst/>
                  <a:latin typeface="Verdana" panose="020B0604030504040204" pitchFamily="34" charset="0"/>
                  <a:ea typeface="Verdana" panose="020B0604030504040204" pitchFamily="34" charset="0"/>
                  <a:cs typeface="Verdana" panose="020B0604030504040204" pitchFamily="34" charset="0"/>
                </a:rPr>
                <a:t>computerised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r>
                <a:rPr lang="fr-BE" sz="1000" dirty="0">
                  <a:effectLst/>
                  <a:latin typeface="Verdana" panose="020B0604030504040204" pitchFamily="34" charset="0"/>
                  <a:ea typeface="Verdana" panose="020B0604030504040204" pitchFamily="34" charset="0"/>
                  <a:cs typeface="Verdana" panose="020B0604030504040204" pitchFamily="34" charset="0"/>
                </a:rPr>
                <a:t>,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the "trolley </a:t>
              </a:r>
              <a:r>
                <a:rPr lang="fr-BE" sz="1000" dirty="0" err="1">
                  <a:effectLst/>
                  <a:latin typeface="Verdana" panose="020B0604030504040204" pitchFamily="34" charset="0"/>
                  <a:ea typeface="Verdana" panose="020B0604030504040204" pitchFamily="34" charset="0"/>
                  <a:cs typeface="Verdana" panose="020B0604030504040204" pitchFamily="34" charset="0"/>
                </a:rPr>
                <a:t>loading</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list</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facilitates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this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activity</a:t>
              </a:r>
              <a:r>
                <a:rPr lang="fr-BE" sz="1000" dirty="0">
                  <a:effectLst/>
                  <a:latin typeface="Verdana" panose="020B0604030504040204" pitchFamily="34" charset="0"/>
                  <a:ea typeface="Verdana" panose="020B0604030504040204" pitchFamily="34" charset="0"/>
                  <a:cs typeface="Verdana" panose="020B0604030504040204" pitchFamily="34" charset="0"/>
                </a:rPr>
                <a:t>)</a:t>
              </a:r>
            </a:p>
          </p:txBody>
        </p:sp>
        <p:grpSp>
          <p:nvGrpSpPr>
            <p:cNvPr id="198" name="Groupe 197">
              <a:extLst>
                <a:ext uri="{FF2B5EF4-FFF2-40B4-BE49-F238E27FC236}">
                  <a16:creationId xmlns:a16="http://schemas.microsoft.com/office/drawing/2014/main" id="{EDBC347F-E974-AE47-ABEF-7E31815EE903}"/>
                </a:ext>
              </a:extLst>
            </p:cNvPr>
            <p:cNvGrpSpPr/>
            <p:nvPr/>
          </p:nvGrpSpPr>
          <p:grpSpPr>
            <a:xfrm>
              <a:off x="3470409" y="4161848"/>
              <a:ext cx="976519" cy="833853"/>
              <a:chOff x="3393900" y="4143412"/>
              <a:chExt cx="1256757" cy="1073150"/>
            </a:xfrm>
          </p:grpSpPr>
          <p:pic>
            <p:nvPicPr>
              <p:cNvPr id="15" name="Image 14">
                <a:extLst>
                  <a:ext uri="{FF2B5EF4-FFF2-40B4-BE49-F238E27FC236}">
                    <a16:creationId xmlns:a16="http://schemas.microsoft.com/office/drawing/2014/main" id="{E87551FC-A840-9C04-EEDC-DA2CF38070F8}"/>
                  </a:ext>
                </a:extLst>
              </p:cNvPr>
              <p:cNvPicPr>
                <a:picLocks noChangeAspect="1"/>
              </p:cNvPicPr>
              <p:nvPr/>
            </p:nvPicPr>
            <p:blipFill>
              <a:blip r:embed="rId2"/>
              <a:srcRect/>
              <a:stretch/>
            </p:blipFill>
            <p:spPr>
              <a:xfrm>
                <a:off x="3393900" y="4143412"/>
                <a:ext cx="910550" cy="1073150"/>
              </a:xfrm>
              <a:prstGeom prst="rect">
                <a:avLst/>
              </a:prstGeom>
            </p:spPr>
          </p:pic>
          <p:pic>
            <p:nvPicPr>
              <p:cNvPr id="177" name="Image 176">
                <a:extLst>
                  <a:ext uri="{FF2B5EF4-FFF2-40B4-BE49-F238E27FC236}">
                    <a16:creationId xmlns:a16="http://schemas.microsoft.com/office/drawing/2014/main" id="{CA20B1B8-9D02-209E-DA1B-BE978D11C844}"/>
                  </a:ext>
                </a:extLst>
              </p:cNvPr>
              <p:cNvPicPr>
                <a:picLocks noChangeAspect="1"/>
              </p:cNvPicPr>
              <p:nvPr/>
            </p:nvPicPr>
            <p:blipFill>
              <a:blip r:embed="rId3"/>
              <a:stretch>
                <a:fillRect/>
              </a:stretch>
            </p:blipFill>
            <p:spPr>
              <a:xfrm>
                <a:off x="3940530" y="4431795"/>
                <a:ext cx="710127" cy="338924"/>
              </a:xfrm>
              <a:prstGeom prst="rect">
                <a:avLst/>
              </a:prstGeom>
            </p:spPr>
          </p:pic>
        </p:grpSp>
        <p:sp>
          <p:nvSpPr>
            <p:cNvPr id="230" name="ZoneTexte 229">
              <a:extLst>
                <a:ext uri="{FF2B5EF4-FFF2-40B4-BE49-F238E27FC236}">
                  <a16:creationId xmlns:a16="http://schemas.microsoft.com/office/drawing/2014/main" id="{06F72411-1BFA-7C13-C397-2D4EDA9045E4}"/>
                </a:ext>
              </a:extLst>
            </p:cNvPr>
            <p:cNvSpPr txBox="1"/>
            <p:nvPr/>
          </p:nvSpPr>
          <p:spPr>
            <a:xfrm>
              <a:off x="3279387" y="5848814"/>
              <a:ext cx="999765"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GIAI</a:t>
              </a:r>
            </a:p>
          </p:txBody>
        </p:sp>
      </p:grpSp>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8" name="Groupe 257">
            <a:extLst>
              <a:ext uri="{FF2B5EF4-FFF2-40B4-BE49-F238E27FC236}">
                <a16:creationId xmlns:a16="http://schemas.microsoft.com/office/drawing/2014/main" id="{1D135615-853A-89D2-3460-E84E8FA220F7}"/>
              </a:ext>
            </a:extLst>
          </p:cNvPr>
          <p:cNvGrpSpPr/>
          <p:nvPr/>
        </p:nvGrpSpPr>
        <p:grpSpPr>
          <a:xfrm>
            <a:off x="5668351" y="4293070"/>
            <a:ext cx="2896810" cy="1441812"/>
            <a:chOff x="5668351" y="5383909"/>
            <a:chExt cx="2896810" cy="1441812"/>
          </a:xfrm>
        </p:grpSpPr>
        <p:sp>
          <p:nvSpPr>
            <p:cNvPr id="129" name="Flèche vers la droite 128">
              <a:extLst>
                <a:ext uri="{FF2B5EF4-FFF2-40B4-BE49-F238E27FC236}">
                  <a16:creationId xmlns:a16="http://schemas.microsoft.com/office/drawing/2014/main" id="{D4FF7186-03E4-524A-C338-8B930F45B374}"/>
                </a:ext>
              </a:extLst>
            </p:cNvPr>
            <p:cNvSpPr/>
            <p:nvPr/>
          </p:nvSpPr>
          <p:spPr>
            <a:xfrm rot="5400000">
              <a:off x="5739931" y="5349434"/>
              <a:ext cx="392019"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141" name="ZoneTexte 140">
              <a:extLst>
                <a:ext uri="{FF2B5EF4-FFF2-40B4-BE49-F238E27FC236}">
                  <a16:creationId xmlns:a16="http://schemas.microsoft.com/office/drawing/2014/main" id="{D105D76E-E55D-F8F5-4572-7072032CA619}"/>
                </a:ext>
              </a:extLst>
            </p:cNvPr>
            <p:cNvSpPr txBox="1"/>
            <p:nvPr/>
          </p:nvSpPr>
          <p:spPr>
            <a:xfrm>
              <a:off x="5711295" y="539267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250" name="Groupe 249">
              <a:extLst>
                <a:ext uri="{FF2B5EF4-FFF2-40B4-BE49-F238E27FC236}">
                  <a16:creationId xmlns:a16="http://schemas.microsoft.com/office/drawing/2014/main" id="{BF7EBC0D-22C1-323B-CD14-1BD0B8B8312F}"/>
                </a:ext>
              </a:extLst>
            </p:cNvPr>
            <p:cNvGrpSpPr/>
            <p:nvPr/>
          </p:nvGrpSpPr>
          <p:grpSpPr>
            <a:xfrm>
              <a:off x="5668351" y="5799532"/>
              <a:ext cx="2896810" cy="1026189"/>
              <a:chOff x="5668351" y="5799532"/>
              <a:chExt cx="2896810" cy="1026189"/>
            </a:xfrm>
          </p:grpSpPr>
          <p:grpSp>
            <p:nvGrpSpPr>
              <p:cNvPr id="169" name="Groupe 168">
                <a:extLst>
                  <a:ext uri="{FF2B5EF4-FFF2-40B4-BE49-F238E27FC236}">
                    <a16:creationId xmlns:a16="http://schemas.microsoft.com/office/drawing/2014/main" id="{85C0267E-257F-FF26-2E90-C127056C1D9C}"/>
                  </a:ext>
                </a:extLst>
              </p:cNvPr>
              <p:cNvGrpSpPr/>
              <p:nvPr/>
            </p:nvGrpSpPr>
            <p:grpSpPr>
              <a:xfrm>
                <a:off x="5668351" y="5799532"/>
                <a:ext cx="780373" cy="983343"/>
                <a:chOff x="5620201" y="5807741"/>
                <a:chExt cx="780373" cy="983343"/>
              </a:xfrm>
            </p:grpSpPr>
            <p:pic>
              <p:nvPicPr>
                <p:cNvPr id="159" name="Image 158">
                  <a:extLst>
                    <a:ext uri="{FF2B5EF4-FFF2-40B4-BE49-F238E27FC236}">
                      <a16:creationId xmlns:a16="http://schemas.microsoft.com/office/drawing/2014/main" id="{12EB3188-A2E2-0506-83B9-141BF79EC9D8}"/>
                    </a:ext>
                  </a:extLst>
                </p:cNvPr>
                <p:cNvPicPr>
                  <a:picLocks noChangeAspect="1"/>
                </p:cNvPicPr>
                <p:nvPr/>
              </p:nvPicPr>
              <p:blipFill>
                <a:blip r:embed="rId4"/>
                <a:stretch>
                  <a:fillRect/>
                </a:stretch>
              </p:blipFill>
              <p:spPr>
                <a:xfrm>
                  <a:off x="5620201" y="5807741"/>
                  <a:ext cx="563700" cy="983343"/>
                </a:xfrm>
                <a:prstGeom prst="rect">
                  <a:avLst/>
                </a:prstGeom>
              </p:spPr>
            </p:pic>
            <p:pic>
              <p:nvPicPr>
                <p:cNvPr id="63" name="Image 62">
                  <a:extLst>
                    <a:ext uri="{FF2B5EF4-FFF2-40B4-BE49-F238E27FC236}">
                      <a16:creationId xmlns:a16="http://schemas.microsoft.com/office/drawing/2014/main" id="{D583162B-8061-045E-242F-303582D908B9}"/>
                    </a:ext>
                  </a:extLst>
                </p:cNvPr>
                <p:cNvPicPr>
                  <a:picLocks noChangeAspect="1"/>
                </p:cNvPicPr>
                <p:nvPr/>
              </p:nvPicPr>
              <p:blipFill>
                <a:blip r:embed="rId5"/>
                <a:stretch>
                  <a:fillRect/>
                </a:stretch>
              </p:blipFill>
              <p:spPr>
                <a:xfrm>
                  <a:off x="5920599" y="6115000"/>
                  <a:ext cx="479975" cy="425578"/>
                </a:xfrm>
                <a:prstGeom prst="rect">
                  <a:avLst/>
                </a:prstGeom>
              </p:spPr>
            </p:pic>
          </p:grpSp>
          <p:sp>
            <p:nvSpPr>
              <p:cNvPr id="172" name="ZoneTexte 171">
                <a:extLst>
                  <a:ext uri="{FF2B5EF4-FFF2-40B4-BE49-F238E27FC236}">
                    <a16:creationId xmlns:a16="http://schemas.microsoft.com/office/drawing/2014/main" id="{BDF45FCB-9E83-C23B-52B1-22536322A81C}"/>
                  </a:ext>
                </a:extLst>
              </p:cNvPr>
              <p:cNvSpPr txBox="1"/>
              <p:nvPr/>
            </p:nvSpPr>
            <p:spPr>
              <a:xfrm>
                <a:off x="6534112" y="6029949"/>
                <a:ext cx="2031049" cy="553998"/>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Make</a:t>
                </a:r>
                <a:r>
                  <a:rPr lang="fr-BE" sz="1000" dirty="0">
                    <a:effectLst/>
                    <a:latin typeface="Verdana" panose="020B0604030504040204" pitchFamily="34" charset="0"/>
                    <a:ea typeface="Verdana" panose="020B0604030504040204" pitchFamily="34" charset="0"/>
                    <a:cs typeface="Verdana" panose="020B0604030504040204" pitchFamily="34" charset="0"/>
                  </a:rPr>
                  <a:t> corrections as </a:t>
                </a:r>
                <a:r>
                  <a:rPr lang="fr-BE" sz="1000" dirty="0" err="1">
                    <a:effectLst/>
                    <a:latin typeface="Verdana" panose="020B0604030504040204" pitchFamily="34" charset="0"/>
                    <a:ea typeface="Verdana" panose="020B0604030504040204" pitchFamily="34" charset="0"/>
                    <a:cs typeface="Verdana" panose="020B0604030504040204" pitchFamily="34" charset="0"/>
                  </a:rPr>
                  <a:t>appropriate</a:t>
                </a:r>
                <a:r>
                  <a:rPr lang="fr-BE" sz="1000" dirty="0">
                    <a:effectLst/>
                    <a:latin typeface="Verdana" panose="020B0604030504040204" pitchFamily="34" charset="0"/>
                    <a:ea typeface="Verdana" panose="020B0604030504040204" pitchFamily="34" charset="0"/>
                    <a:cs typeface="Verdana" panose="020B0604030504040204" pitchFamily="34" charset="0"/>
                  </a:rPr>
                  <a:t> and analyse the causes</a:t>
                </a:r>
              </a:p>
            </p:txBody>
          </p:sp>
          <p:sp>
            <p:nvSpPr>
              <p:cNvPr id="227" name="ZoneTexte 226">
                <a:extLst>
                  <a:ext uri="{FF2B5EF4-FFF2-40B4-BE49-F238E27FC236}">
                    <a16:creationId xmlns:a16="http://schemas.microsoft.com/office/drawing/2014/main" id="{52657D84-BA75-C9D2-4A86-79BC234A6641}"/>
                  </a:ext>
                </a:extLst>
              </p:cNvPr>
              <p:cNvSpPr txBox="1"/>
              <p:nvPr/>
            </p:nvSpPr>
            <p:spPr>
              <a:xfrm>
                <a:off x="6630427" y="6579500"/>
                <a:ext cx="619571" cy="246221"/>
              </a:xfrm>
              <a:prstGeom prst="rect">
                <a:avLst/>
              </a:prstGeom>
              <a:solidFill>
                <a:schemeClr val="accent4"/>
              </a:solid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grpSp>
        <p:nvGrpSpPr>
          <p:cNvPr id="249" name="Groupe 248">
            <a:extLst>
              <a:ext uri="{FF2B5EF4-FFF2-40B4-BE49-F238E27FC236}">
                <a16:creationId xmlns:a16="http://schemas.microsoft.com/office/drawing/2014/main" id="{48C54CFD-7AB3-A0AB-16CB-65985E632E5B}"/>
              </a:ext>
            </a:extLst>
          </p:cNvPr>
          <p:cNvGrpSpPr/>
          <p:nvPr/>
        </p:nvGrpSpPr>
        <p:grpSpPr>
          <a:xfrm>
            <a:off x="4928149" y="2826630"/>
            <a:ext cx="3033715" cy="1405881"/>
            <a:chOff x="4928149" y="3917469"/>
            <a:chExt cx="3033715" cy="1405881"/>
          </a:xfrm>
        </p:grpSpPr>
        <p:grpSp>
          <p:nvGrpSpPr>
            <p:cNvPr id="137" name="Groupe 136">
              <a:extLst>
                <a:ext uri="{FF2B5EF4-FFF2-40B4-BE49-F238E27FC236}">
                  <a16:creationId xmlns:a16="http://schemas.microsoft.com/office/drawing/2014/main" id="{80E9E45B-5F31-BB4A-930C-BD77362BCB7E}"/>
                </a:ext>
              </a:extLst>
            </p:cNvPr>
            <p:cNvGrpSpPr/>
            <p:nvPr/>
          </p:nvGrpSpPr>
          <p:grpSpPr>
            <a:xfrm>
              <a:off x="5620201" y="3917469"/>
              <a:ext cx="833439" cy="1119347"/>
              <a:chOff x="5460725" y="3887968"/>
              <a:chExt cx="833439" cy="1119347"/>
            </a:xfrm>
          </p:grpSpPr>
          <p:pic>
            <p:nvPicPr>
              <p:cNvPr id="133" name="Image 132">
                <a:extLst>
                  <a:ext uri="{FF2B5EF4-FFF2-40B4-BE49-F238E27FC236}">
                    <a16:creationId xmlns:a16="http://schemas.microsoft.com/office/drawing/2014/main" id="{ABFBC5A0-83F2-5D3B-2271-819AC82BF99D}"/>
                  </a:ext>
                </a:extLst>
              </p:cNvPr>
              <p:cNvPicPr>
                <a:picLocks noChangeAspect="1"/>
              </p:cNvPicPr>
              <p:nvPr/>
            </p:nvPicPr>
            <p:blipFill>
              <a:blip r:embed="rId4"/>
              <a:stretch>
                <a:fillRect/>
              </a:stretch>
            </p:blipFill>
            <p:spPr>
              <a:xfrm>
                <a:off x="5460725" y="3887968"/>
                <a:ext cx="563700" cy="983343"/>
              </a:xfrm>
              <a:prstGeom prst="rect">
                <a:avLst/>
              </a:prstGeom>
            </p:spPr>
          </p:pic>
          <p:pic>
            <p:nvPicPr>
              <p:cNvPr id="135" name="Image 134">
                <a:extLst>
                  <a:ext uri="{FF2B5EF4-FFF2-40B4-BE49-F238E27FC236}">
                    <a16:creationId xmlns:a16="http://schemas.microsoft.com/office/drawing/2014/main" id="{E776B303-CA72-CD85-DC82-BD399A095512}"/>
                  </a:ext>
                </a:extLst>
              </p:cNvPr>
              <p:cNvPicPr>
                <a:picLocks noChangeAspect="1"/>
              </p:cNvPicPr>
              <p:nvPr/>
            </p:nvPicPr>
            <p:blipFill>
              <a:blip r:embed="rId6"/>
              <a:stretch>
                <a:fillRect/>
              </a:stretch>
            </p:blipFill>
            <p:spPr>
              <a:xfrm>
                <a:off x="5776465" y="4082142"/>
                <a:ext cx="517699" cy="370275"/>
              </a:xfrm>
              <a:prstGeom prst="rect">
                <a:avLst/>
              </a:prstGeom>
            </p:spPr>
          </p:pic>
          <p:pic>
            <p:nvPicPr>
              <p:cNvPr id="85" name="Image 84">
                <a:extLst>
                  <a:ext uri="{FF2B5EF4-FFF2-40B4-BE49-F238E27FC236}">
                    <a16:creationId xmlns:a16="http://schemas.microsoft.com/office/drawing/2014/main" id="{5AB52167-D4FD-B8EE-ABA4-F72972D1C32F}"/>
                  </a:ext>
                </a:extLst>
              </p:cNvPr>
              <p:cNvPicPr>
                <a:picLocks noChangeAspect="1"/>
              </p:cNvPicPr>
              <p:nvPr/>
            </p:nvPicPr>
            <p:blipFill>
              <a:blip r:embed="rId7"/>
              <a:stretch>
                <a:fillRect/>
              </a:stretch>
            </p:blipFill>
            <p:spPr>
              <a:xfrm>
                <a:off x="5762246" y="4519800"/>
                <a:ext cx="487515" cy="487515"/>
              </a:xfrm>
              <a:prstGeom prst="rect">
                <a:avLst/>
              </a:prstGeom>
            </p:spPr>
          </p:pic>
        </p:grpSp>
        <p:sp>
          <p:nvSpPr>
            <p:cNvPr id="145" name="Flèche vers la droite 144">
              <a:extLst>
                <a:ext uri="{FF2B5EF4-FFF2-40B4-BE49-F238E27FC236}">
                  <a16:creationId xmlns:a16="http://schemas.microsoft.com/office/drawing/2014/main" id="{9399557E-C50A-ECDC-62FC-5B7F5F9A9065}"/>
                </a:ext>
              </a:extLst>
            </p:cNvPr>
            <p:cNvSpPr/>
            <p:nvPr/>
          </p:nvSpPr>
          <p:spPr>
            <a:xfrm rot="10800000">
              <a:off x="6420886"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46" name="ZoneTexte 145">
              <a:extLst>
                <a:ext uri="{FF2B5EF4-FFF2-40B4-BE49-F238E27FC236}">
                  <a16:creationId xmlns:a16="http://schemas.microsoft.com/office/drawing/2014/main" id="{D9DE6148-E1A0-269C-DB63-6D753A022718}"/>
                </a:ext>
              </a:extLst>
            </p:cNvPr>
            <p:cNvSpPr txBox="1"/>
            <p:nvPr/>
          </p:nvSpPr>
          <p:spPr>
            <a:xfrm>
              <a:off x="4928149" y="507712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Is correct ?</a:t>
              </a:r>
            </a:p>
          </p:txBody>
        </p:sp>
      </p:gr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8"/>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9"/>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10"/>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4"/>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11"/>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8"/>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12"/>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6"/>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8"/>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13"/>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4"/>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8"/>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4"/>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3"/>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6"/>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4"/>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4"/>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5"/>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6"/>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21348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 name="Groupe 245">
            <a:extLst>
              <a:ext uri="{FF2B5EF4-FFF2-40B4-BE49-F238E27FC236}">
                <a16:creationId xmlns:a16="http://schemas.microsoft.com/office/drawing/2014/main" id="{F13A7F83-99E8-72E3-0065-7CD14DB58228}"/>
              </a:ext>
            </a:extLst>
          </p:cNvPr>
          <p:cNvGrpSpPr/>
          <p:nvPr/>
        </p:nvGrpSpPr>
        <p:grpSpPr>
          <a:xfrm>
            <a:off x="401510" y="2911498"/>
            <a:ext cx="3448391" cy="995845"/>
            <a:chOff x="401510" y="2757668"/>
            <a:chExt cx="3448391" cy="995845"/>
          </a:xfrm>
        </p:grpSpPr>
        <p:grpSp>
          <p:nvGrpSpPr>
            <p:cNvPr id="199" name="Groupe 198">
              <a:extLst>
                <a:ext uri="{FF2B5EF4-FFF2-40B4-BE49-F238E27FC236}">
                  <a16:creationId xmlns:a16="http://schemas.microsoft.com/office/drawing/2014/main" id="{62F645B5-F8FE-FE2C-783D-88B28D25B3F9}"/>
                </a:ext>
              </a:extLst>
            </p:cNvPr>
            <p:cNvGrpSpPr/>
            <p:nvPr/>
          </p:nvGrpSpPr>
          <p:grpSpPr>
            <a:xfrm>
              <a:off x="1295827" y="2757668"/>
              <a:ext cx="988166" cy="995845"/>
              <a:chOff x="1219319" y="2813064"/>
              <a:chExt cx="1271746" cy="1281629"/>
            </a:xfrm>
          </p:grpSpPr>
          <p:pic>
            <p:nvPicPr>
              <p:cNvPr id="193" name="Image 192">
                <a:extLst>
                  <a:ext uri="{FF2B5EF4-FFF2-40B4-BE49-F238E27FC236}">
                    <a16:creationId xmlns:a16="http://schemas.microsoft.com/office/drawing/2014/main" id="{8537EB3C-7FFE-066C-01BF-EF4550A8854A}"/>
                  </a:ext>
                </a:extLst>
              </p:cNvPr>
              <p:cNvPicPr>
                <a:picLocks noChangeAspect="1"/>
              </p:cNvPicPr>
              <p:nvPr/>
            </p:nvPicPr>
            <p:blipFill>
              <a:blip r:embed="rId2"/>
              <a:srcRect/>
              <a:stretch/>
            </p:blipFill>
            <p:spPr>
              <a:xfrm>
                <a:off x="1219319" y="3021543"/>
                <a:ext cx="910551" cy="1073150"/>
              </a:xfrm>
              <a:prstGeom prst="rect">
                <a:avLst/>
              </a:prstGeom>
            </p:spPr>
          </p:pic>
          <p:pic>
            <p:nvPicPr>
              <p:cNvPr id="195" name="Image 194">
                <a:extLst>
                  <a:ext uri="{FF2B5EF4-FFF2-40B4-BE49-F238E27FC236}">
                    <a16:creationId xmlns:a16="http://schemas.microsoft.com/office/drawing/2014/main" id="{4E3B6B13-1827-32F0-22DD-985621326EA2}"/>
                  </a:ext>
                </a:extLst>
              </p:cNvPr>
              <p:cNvPicPr>
                <a:picLocks noChangeAspect="1"/>
              </p:cNvPicPr>
              <p:nvPr/>
            </p:nvPicPr>
            <p:blipFill>
              <a:blip r:embed="rId3"/>
              <a:srcRect/>
              <a:stretch/>
            </p:blipFill>
            <p:spPr>
              <a:xfrm>
                <a:off x="1906670" y="2813064"/>
                <a:ext cx="420254" cy="639518"/>
              </a:xfrm>
              <a:prstGeom prst="rect">
                <a:avLst/>
              </a:prstGeom>
            </p:spPr>
          </p:pic>
          <p:pic>
            <p:nvPicPr>
              <p:cNvPr id="53" name="Image 52">
                <a:extLst>
                  <a:ext uri="{FF2B5EF4-FFF2-40B4-BE49-F238E27FC236}">
                    <a16:creationId xmlns:a16="http://schemas.microsoft.com/office/drawing/2014/main" id="{A8ADF752-A484-C6C7-3679-C4B6220FD3D9}"/>
                  </a:ext>
                </a:extLst>
              </p:cNvPr>
              <p:cNvPicPr>
                <a:picLocks noChangeAspect="1"/>
              </p:cNvPicPr>
              <p:nvPr/>
            </p:nvPicPr>
            <p:blipFill>
              <a:blip r:embed="rId4"/>
              <a:stretch>
                <a:fillRect/>
              </a:stretch>
            </p:blipFill>
            <p:spPr>
              <a:xfrm>
                <a:off x="2135853" y="3301970"/>
                <a:ext cx="355212" cy="254059"/>
              </a:xfrm>
              <a:prstGeom prst="rect">
                <a:avLst/>
              </a:prstGeom>
            </p:spPr>
          </p:pic>
        </p:grpSp>
        <p:sp>
          <p:nvSpPr>
            <p:cNvPr id="200" name="Flèche vers la droite 199">
              <a:extLst>
                <a:ext uri="{FF2B5EF4-FFF2-40B4-BE49-F238E27FC236}">
                  <a16:creationId xmlns:a16="http://schemas.microsoft.com/office/drawing/2014/main" id="{5647F503-C0A6-8A6E-E2EF-11E45A3E660F}"/>
                </a:ext>
              </a:extLst>
            </p:cNvPr>
            <p:cNvSpPr/>
            <p:nvPr/>
          </p:nvSpPr>
          <p:spPr>
            <a:xfrm rot="10800000">
              <a:off x="2196254" y="3121108"/>
              <a:ext cx="1653647"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91" name="ZoneTexte 190">
              <a:extLst>
                <a:ext uri="{FF2B5EF4-FFF2-40B4-BE49-F238E27FC236}">
                  <a16:creationId xmlns:a16="http://schemas.microsoft.com/office/drawing/2014/main" id="{D5F784F9-D9A3-233F-C3E0-313022020364}"/>
                </a:ext>
              </a:extLst>
            </p:cNvPr>
            <p:cNvSpPr txBox="1"/>
            <p:nvPr/>
          </p:nvSpPr>
          <p:spPr>
            <a:xfrm>
              <a:off x="401510" y="3153885"/>
              <a:ext cx="855773" cy="553998"/>
            </a:xfrm>
            <a:prstGeom prst="rect">
              <a:avLst/>
            </a:prstGeom>
            <a:noFill/>
            <a:effectLst/>
          </p:spPr>
          <p:txBody>
            <a:bodyPr wrap="square">
              <a:spAutoFit/>
            </a:bodyPr>
            <a:lstStyle/>
            <a:p>
              <a:r>
                <a:rPr lang="fr-BE" sz="1000" dirty="0">
                  <a:effectLst/>
                  <a:latin typeface="Verdana" panose="020B0604030504040204" pitchFamily="34" charset="0"/>
                  <a:ea typeface="Verdana" panose="020B0604030504040204" pitchFamily="34" charset="0"/>
                  <a:cs typeface="Verdana" panose="020B0604030504040204" pitchFamily="34" charset="0"/>
                </a:rPr>
                <a:t>Checking the trolleys</a:t>
              </a:r>
            </a:p>
          </p:txBody>
        </p:sp>
      </p:grpSp>
      <p:grpSp>
        <p:nvGrpSpPr>
          <p:cNvPr id="248" name="Groupe 247">
            <a:extLst>
              <a:ext uri="{FF2B5EF4-FFF2-40B4-BE49-F238E27FC236}">
                <a16:creationId xmlns:a16="http://schemas.microsoft.com/office/drawing/2014/main" id="{4F96A856-540F-2B30-3C87-77FE398668B3}"/>
              </a:ext>
            </a:extLst>
          </p:cNvPr>
          <p:cNvGrpSpPr/>
          <p:nvPr/>
        </p:nvGrpSpPr>
        <p:grpSpPr>
          <a:xfrm>
            <a:off x="2841876" y="3070222"/>
            <a:ext cx="3258933" cy="1963896"/>
            <a:chOff x="2841876" y="4161848"/>
            <a:chExt cx="3258933" cy="1963896"/>
          </a:xfrm>
        </p:grpSpPr>
        <p:sp>
          <p:nvSpPr>
            <p:cNvPr id="228" name="Flèche vers la droite 227">
              <a:extLst>
                <a:ext uri="{FF2B5EF4-FFF2-40B4-BE49-F238E27FC236}">
                  <a16:creationId xmlns:a16="http://schemas.microsoft.com/office/drawing/2014/main" id="{0D2FA15D-15D8-6C3C-7150-42DB69BA55A7}"/>
                </a:ext>
              </a:extLst>
            </p:cNvPr>
            <p:cNvSpPr/>
            <p:nvPr/>
          </p:nvSpPr>
          <p:spPr>
            <a:xfrm rot="12600000">
              <a:off x="4519777" y="5664774"/>
              <a:ext cx="158103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3" name="Flèche vers la droite 172">
              <a:extLst>
                <a:ext uri="{FF2B5EF4-FFF2-40B4-BE49-F238E27FC236}">
                  <a16:creationId xmlns:a16="http://schemas.microsoft.com/office/drawing/2014/main" id="{07974A15-8966-B9D8-1639-9A447232F3CF}"/>
                </a:ext>
              </a:extLst>
            </p:cNvPr>
            <p:cNvSpPr/>
            <p:nvPr/>
          </p:nvSpPr>
          <p:spPr>
            <a:xfrm rot="10800000">
              <a:off x="4440943" y="4370772"/>
              <a:ext cx="1522989"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4" name="ZoneTexte 173">
              <a:extLst>
                <a:ext uri="{FF2B5EF4-FFF2-40B4-BE49-F238E27FC236}">
                  <a16:creationId xmlns:a16="http://schemas.microsoft.com/office/drawing/2014/main" id="{F6FEB230-C6B8-41EF-9C43-C9094291DA21}"/>
                </a:ext>
              </a:extLst>
            </p:cNvPr>
            <p:cNvSpPr txBox="1"/>
            <p:nvPr/>
          </p:nvSpPr>
          <p:spPr>
            <a:xfrm>
              <a:off x="4845407" y="446748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Yes</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75" name="ZoneTexte 174">
              <a:extLst>
                <a:ext uri="{FF2B5EF4-FFF2-40B4-BE49-F238E27FC236}">
                  <a16:creationId xmlns:a16="http://schemas.microsoft.com/office/drawing/2014/main" id="{556D8947-5757-5DBE-0D7A-4AE558089EB3}"/>
                </a:ext>
              </a:extLst>
            </p:cNvPr>
            <p:cNvSpPr txBox="1"/>
            <p:nvPr/>
          </p:nvSpPr>
          <p:spPr>
            <a:xfrm>
              <a:off x="2841876" y="5070377"/>
              <a:ext cx="2031049" cy="707886"/>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Filling</a:t>
              </a:r>
              <a:r>
                <a:rPr lang="fr-BE" sz="1000" dirty="0">
                  <a:effectLst/>
                  <a:latin typeface="Verdana" panose="020B0604030504040204" pitchFamily="34" charset="0"/>
                  <a:ea typeface="Verdana" panose="020B0604030504040204" pitchFamily="34" charset="0"/>
                  <a:cs typeface="Verdana" panose="020B0604030504040204" pitchFamily="34" charset="0"/>
                </a:rPr>
                <a:t> of trolleys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(In </a:t>
              </a:r>
              <a:r>
                <a:rPr lang="fr-BE" sz="1000" dirty="0" err="1">
                  <a:effectLst/>
                  <a:latin typeface="Verdana" panose="020B0604030504040204" pitchFamily="34" charset="0"/>
                  <a:ea typeface="Verdana" panose="020B0604030504040204" pitchFamily="34" charset="0"/>
                  <a:cs typeface="Verdana" panose="020B0604030504040204" pitchFamily="34" charset="0"/>
                </a:rPr>
                <a:t>computerised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r>
                <a:rPr lang="fr-BE" sz="1000" dirty="0">
                  <a:effectLst/>
                  <a:latin typeface="Verdana" panose="020B0604030504040204" pitchFamily="34" charset="0"/>
                  <a:ea typeface="Verdana" panose="020B0604030504040204" pitchFamily="34" charset="0"/>
                  <a:cs typeface="Verdana" panose="020B0604030504040204" pitchFamily="34" charset="0"/>
                </a:rPr>
                <a:t>,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the "trolley </a:t>
              </a:r>
              <a:r>
                <a:rPr lang="fr-BE" sz="1000" dirty="0" err="1">
                  <a:effectLst/>
                  <a:latin typeface="Verdana" panose="020B0604030504040204" pitchFamily="34" charset="0"/>
                  <a:ea typeface="Verdana" panose="020B0604030504040204" pitchFamily="34" charset="0"/>
                  <a:cs typeface="Verdana" panose="020B0604030504040204" pitchFamily="34" charset="0"/>
                </a:rPr>
                <a:t>loading</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list</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facilitates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this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activity</a:t>
              </a:r>
              <a:r>
                <a:rPr lang="fr-BE" sz="1000" dirty="0">
                  <a:effectLst/>
                  <a:latin typeface="Verdana" panose="020B0604030504040204" pitchFamily="34" charset="0"/>
                  <a:ea typeface="Verdana" panose="020B0604030504040204" pitchFamily="34" charset="0"/>
                  <a:cs typeface="Verdana" panose="020B0604030504040204" pitchFamily="34" charset="0"/>
                </a:rPr>
                <a:t>)</a:t>
              </a:r>
            </a:p>
          </p:txBody>
        </p:sp>
        <p:grpSp>
          <p:nvGrpSpPr>
            <p:cNvPr id="198" name="Groupe 197">
              <a:extLst>
                <a:ext uri="{FF2B5EF4-FFF2-40B4-BE49-F238E27FC236}">
                  <a16:creationId xmlns:a16="http://schemas.microsoft.com/office/drawing/2014/main" id="{EDBC347F-E974-AE47-ABEF-7E31815EE903}"/>
                </a:ext>
              </a:extLst>
            </p:cNvPr>
            <p:cNvGrpSpPr/>
            <p:nvPr/>
          </p:nvGrpSpPr>
          <p:grpSpPr>
            <a:xfrm>
              <a:off x="3470409" y="4161848"/>
              <a:ext cx="976519" cy="833853"/>
              <a:chOff x="3393900" y="4143412"/>
              <a:chExt cx="1256757" cy="1073150"/>
            </a:xfrm>
          </p:grpSpPr>
          <p:pic>
            <p:nvPicPr>
              <p:cNvPr id="15" name="Image 14">
                <a:extLst>
                  <a:ext uri="{FF2B5EF4-FFF2-40B4-BE49-F238E27FC236}">
                    <a16:creationId xmlns:a16="http://schemas.microsoft.com/office/drawing/2014/main" id="{E87551FC-A840-9C04-EEDC-DA2CF38070F8}"/>
                  </a:ext>
                </a:extLst>
              </p:cNvPr>
              <p:cNvPicPr>
                <a:picLocks noChangeAspect="1"/>
              </p:cNvPicPr>
              <p:nvPr/>
            </p:nvPicPr>
            <p:blipFill>
              <a:blip r:embed="rId2"/>
              <a:srcRect/>
              <a:stretch/>
            </p:blipFill>
            <p:spPr>
              <a:xfrm>
                <a:off x="3393900" y="4143412"/>
                <a:ext cx="910550" cy="1073150"/>
              </a:xfrm>
              <a:prstGeom prst="rect">
                <a:avLst/>
              </a:prstGeom>
            </p:spPr>
          </p:pic>
          <p:pic>
            <p:nvPicPr>
              <p:cNvPr id="177" name="Image 176">
                <a:extLst>
                  <a:ext uri="{FF2B5EF4-FFF2-40B4-BE49-F238E27FC236}">
                    <a16:creationId xmlns:a16="http://schemas.microsoft.com/office/drawing/2014/main" id="{CA20B1B8-9D02-209E-DA1B-BE978D11C844}"/>
                  </a:ext>
                </a:extLst>
              </p:cNvPr>
              <p:cNvPicPr>
                <a:picLocks noChangeAspect="1"/>
              </p:cNvPicPr>
              <p:nvPr/>
            </p:nvPicPr>
            <p:blipFill>
              <a:blip r:embed="rId5"/>
              <a:stretch>
                <a:fillRect/>
              </a:stretch>
            </p:blipFill>
            <p:spPr>
              <a:xfrm>
                <a:off x="3940530" y="4431795"/>
                <a:ext cx="710127" cy="338924"/>
              </a:xfrm>
              <a:prstGeom prst="rect">
                <a:avLst/>
              </a:prstGeom>
            </p:spPr>
          </p:pic>
        </p:grpSp>
        <p:sp>
          <p:nvSpPr>
            <p:cNvPr id="230" name="ZoneTexte 229">
              <a:extLst>
                <a:ext uri="{FF2B5EF4-FFF2-40B4-BE49-F238E27FC236}">
                  <a16:creationId xmlns:a16="http://schemas.microsoft.com/office/drawing/2014/main" id="{06F72411-1BFA-7C13-C397-2D4EDA9045E4}"/>
                </a:ext>
              </a:extLst>
            </p:cNvPr>
            <p:cNvSpPr txBox="1"/>
            <p:nvPr/>
          </p:nvSpPr>
          <p:spPr>
            <a:xfrm>
              <a:off x="3279387" y="5848814"/>
              <a:ext cx="999765"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GIAI</a:t>
              </a:r>
            </a:p>
          </p:txBody>
        </p:sp>
      </p:grpSp>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8" name="Groupe 257">
            <a:extLst>
              <a:ext uri="{FF2B5EF4-FFF2-40B4-BE49-F238E27FC236}">
                <a16:creationId xmlns:a16="http://schemas.microsoft.com/office/drawing/2014/main" id="{1D135615-853A-89D2-3460-E84E8FA220F7}"/>
              </a:ext>
            </a:extLst>
          </p:cNvPr>
          <p:cNvGrpSpPr/>
          <p:nvPr/>
        </p:nvGrpSpPr>
        <p:grpSpPr>
          <a:xfrm>
            <a:off x="5668351" y="4293070"/>
            <a:ext cx="2896810" cy="1441812"/>
            <a:chOff x="5668351" y="5383909"/>
            <a:chExt cx="2896810" cy="1441812"/>
          </a:xfrm>
        </p:grpSpPr>
        <p:sp>
          <p:nvSpPr>
            <p:cNvPr id="129" name="Flèche vers la droite 128">
              <a:extLst>
                <a:ext uri="{FF2B5EF4-FFF2-40B4-BE49-F238E27FC236}">
                  <a16:creationId xmlns:a16="http://schemas.microsoft.com/office/drawing/2014/main" id="{D4FF7186-03E4-524A-C338-8B930F45B374}"/>
                </a:ext>
              </a:extLst>
            </p:cNvPr>
            <p:cNvSpPr/>
            <p:nvPr/>
          </p:nvSpPr>
          <p:spPr>
            <a:xfrm rot="5400000">
              <a:off x="5739931" y="5349434"/>
              <a:ext cx="392019"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141" name="ZoneTexte 140">
              <a:extLst>
                <a:ext uri="{FF2B5EF4-FFF2-40B4-BE49-F238E27FC236}">
                  <a16:creationId xmlns:a16="http://schemas.microsoft.com/office/drawing/2014/main" id="{D105D76E-E55D-F8F5-4572-7072032CA619}"/>
                </a:ext>
              </a:extLst>
            </p:cNvPr>
            <p:cNvSpPr txBox="1"/>
            <p:nvPr/>
          </p:nvSpPr>
          <p:spPr>
            <a:xfrm>
              <a:off x="5711295" y="539267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250" name="Groupe 249">
              <a:extLst>
                <a:ext uri="{FF2B5EF4-FFF2-40B4-BE49-F238E27FC236}">
                  <a16:creationId xmlns:a16="http://schemas.microsoft.com/office/drawing/2014/main" id="{BF7EBC0D-22C1-323B-CD14-1BD0B8B8312F}"/>
                </a:ext>
              </a:extLst>
            </p:cNvPr>
            <p:cNvGrpSpPr/>
            <p:nvPr/>
          </p:nvGrpSpPr>
          <p:grpSpPr>
            <a:xfrm>
              <a:off x="5668351" y="5799532"/>
              <a:ext cx="2896810" cy="1026189"/>
              <a:chOff x="5668351" y="5799532"/>
              <a:chExt cx="2896810" cy="1026189"/>
            </a:xfrm>
          </p:grpSpPr>
          <p:grpSp>
            <p:nvGrpSpPr>
              <p:cNvPr id="169" name="Groupe 168">
                <a:extLst>
                  <a:ext uri="{FF2B5EF4-FFF2-40B4-BE49-F238E27FC236}">
                    <a16:creationId xmlns:a16="http://schemas.microsoft.com/office/drawing/2014/main" id="{85C0267E-257F-FF26-2E90-C127056C1D9C}"/>
                  </a:ext>
                </a:extLst>
              </p:cNvPr>
              <p:cNvGrpSpPr/>
              <p:nvPr/>
            </p:nvGrpSpPr>
            <p:grpSpPr>
              <a:xfrm>
                <a:off x="5668351" y="5799532"/>
                <a:ext cx="780373" cy="983343"/>
                <a:chOff x="5620201" y="5807741"/>
                <a:chExt cx="780373" cy="983343"/>
              </a:xfrm>
            </p:grpSpPr>
            <p:pic>
              <p:nvPicPr>
                <p:cNvPr id="159" name="Image 158">
                  <a:extLst>
                    <a:ext uri="{FF2B5EF4-FFF2-40B4-BE49-F238E27FC236}">
                      <a16:creationId xmlns:a16="http://schemas.microsoft.com/office/drawing/2014/main" id="{12EB3188-A2E2-0506-83B9-141BF79EC9D8}"/>
                    </a:ext>
                  </a:extLst>
                </p:cNvPr>
                <p:cNvPicPr>
                  <a:picLocks noChangeAspect="1"/>
                </p:cNvPicPr>
                <p:nvPr/>
              </p:nvPicPr>
              <p:blipFill>
                <a:blip r:embed="rId6"/>
                <a:stretch>
                  <a:fillRect/>
                </a:stretch>
              </p:blipFill>
              <p:spPr>
                <a:xfrm>
                  <a:off x="5620201" y="5807741"/>
                  <a:ext cx="563700" cy="983343"/>
                </a:xfrm>
                <a:prstGeom prst="rect">
                  <a:avLst/>
                </a:prstGeom>
              </p:spPr>
            </p:pic>
            <p:pic>
              <p:nvPicPr>
                <p:cNvPr id="63" name="Image 62">
                  <a:extLst>
                    <a:ext uri="{FF2B5EF4-FFF2-40B4-BE49-F238E27FC236}">
                      <a16:creationId xmlns:a16="http://schemas.microsoft.com/office/drawing/2014/main" id="{D583162B-8061-045E-242F-303582D908B9}"/>
                    </a:ext>
                  </a:extLst>
                </p:cNvPr>
                <p:cNvPicPr>
                  <a:picLocks noChangeAspect="1"/>
                </p:cNvPicPr>
                <p:nvPr/>
              </p:nvPicPr>
              <p:blipFill>
                <a:blip r:embed="rId7"/>
                <a:stretch>
                  <a:fillRect/>
                </a:stretch>
              </p:blipFill>
              <p:spPr>
                <a:xfrm>
                  <a:off x="5920599" y="6115000"/>
                  <a:ext cx="479975" cy="425578"/>
                </a:xfrm>
                <a:prstGeom prst="rect">
                  <a:avLst/>
                </a:prstGeom>
              </p:spPr>
            </p:pic>
          </p:grpSp>
          <p:sp>
            <p:nvSpPr>
              <p:cNvPr id="172" name="ZoneTexte 171">
                <a:extLst>
                  <a:ext uri="{FF2B5EF4-FFF2-40B4-BE49-F238E27FC236}">
                    <a16:creationId xmlns:a16="http://schemas.microsoft.com/office/drawing/2014/main" id="{BDF45FCB-9E83-C23B-52B1-22536322A81C}"/>
                  </a:ext>
                </a:extLst>
              </p:cNvPr>
              <p:cNvSpPr txBox="1"/>
              <p:nvPr/>
            </p:nvSpPr>
            <p:spPr>
              <a:xfrm>
                <a:off x="6534112" y="6029949"/>
                <a:ext cx="2031049" cy="553998"/>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Make</a:t>
                </a:r>
                <a:r>
                  <a:rPr lang="fr-BE" sz="1000" dirty="0">
                    <a:effectLst/>
                    <a:latin typeface="Verdana" panose="020B0604030504040204" pitchFamily="34" charset="0"/>
                    <a:ea typeface="Verdana" panose="020B0604030504040204" pitchFamily="34" charset="0"/>
                    <a:cs typeface="Verdana" panose="020B0604030504040204" pitchFamily="34" charset="0"/>
                  </a:rPr>
                  <a:t> corrections as </a:t>
                </a:r>
                <a:r>
                  <a:rPr lang="fr-BE" sz="1000" dirty="0" err="1">
                    <a:effectLst/>
                    <a:latin typeface="Verdana" panose="020B0604030504040204" pitchFamily="34" charset="0"/>
                    <a:ea typeface="Verdana" panose="020B0604030504040204" pitchFamily="34" charset="0"/>
                    <a:cs typeface="Verdana" panose="020B0604030504040204" pitchFamily="34" charset="0"/>
                  </a:rPr>
                  <a:t>appropriate</a:t>
                </a:r>
                <a:r>
                  <a:rPr lang="fr-BE" sz="1000" dirty="0">
                    <a:effectLst/>
                    <a:latin typeface="Verdana" panose="020B0604030504040204" pitchFamily="34" charset="0"/>
                    <a:ea typeface="Verdana" panose="020B0604030504040204" pitchFamily="34" charset="0"/>
                    <a:cs typeface="Verdana" panose="020B0604030504040204" pitchFamily="34" charset="0"/>
                  </a:rPr>
                  <a:t> and analyse the causes</a:t>
                </a:r>
              </a:p>
            </p:txBody>
          </p:sp>
          <p:sp>
            <p:nvSpPr>
              <p:cNvPr id="227" name="ZoneTexte 226">
                <a:extLst>
                  <a:ext uri="{FF2B5EF4-FFF2-40B4-BE49-F238E27FC236}">
                    <a16:creationId xmlns:a16="http://schemas.microsoft.com/office/drawing/2014/main" id="{52657D84-BA75-C9D2-4A86-79BC234A6641}"/>
                  </a:ext>
                </a:extLst>
              </p:cNvPr>
              <p:cNvSpPr txBox="1"/>
              <p:nvPr/>
            </p:nvSpPr>
            <p:spPr>
              <a:xfrm>
                <a:off x="6630427" y="6579500"/>
                <a:ext cx="619571" cy="246221"/>
              </a:xfrm>
              <a:prstGeom prst="rect">
                <a:avLst/>
              </a:prstGeom>
              <a:solidFill>
                <a:schemeClr val="accent4"/>
              </a:solid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grpSp>
        <p:nvGrpSpPr>
          <p:cNvPr id="249" name="Groupe 248">
            <a:extLst>
              <a:ext uri="{FF2B5EF4-FFF2-40B4-BE49-F238E27FC236}">
                <a16:creationId xmlns:a16="http://schemas.microsoft.com/office/drawing/2014/main" id="{48C54CFD-7AB3-A0AB-16CB-65985E632E5B}"/>
              </a:ext>
            </a:extLst>
          </p:cNvPr>
          <p:cNvGrpSpPr/>
          <p:nvPr/>
        </p:nvGrpSpPr>
        <p:grpSpPr>
          <a:xfrm>
            <a:off x="4928149" y="2826630"/>
            <a:ext cx="3033715" cy="1405881"/>
            <a:chOff x="4928149" y="3917469"/>
            <a:chExt cx="3033715" cy="1405881"/>
          </a:xfrm>
        </p:grpSpPr>
        <p:grpSp>
          <p:nvGrpSpPr>
            <p:cNvPr id="137" name="Groupe 136">
              <a:extLst>
                <a:ext uri="{FF2B5EF4-FFF2-40B4-BE49-F238E27FC236}">
                  <a16:creationId xmlns:a16="http://schemas.microsoft.com/office/drawing/2014/main" id="{80E9E45B-5F31-BB4A-930C-BD77362BCB7E}"/>
                </a:ext>
              </a:extLst>
            </p:cNvPr>
            <p:cNvGrpSpPr/>
            <p:nvPr/>
          </p:nvGrpSpPr>
          <p:grpSpPr>
            <a:xfrm>
              <a:off x="5620201" y="3917469"/>
              <a:ext cx="833439" cy="1119347"/>
              <a:chOff x="5460725" y="3887968"/>
              <a:chExt cx="833439" cy="1119347"/>
            </a:xfrm>
          </p:grpSpPr>
          <p:pic>
            <p:nvPicPr>
              <p:cNvPr id="133" name="Image 132">
                <a:extLst>
                  <a:ext uri="{FF2B5EF4-FFF2-40B4-BE49-F238E27FC236}">
                    <a16:creationId xmlns:a16="http://schemas.microsoft.com/office/drawing/2014/main" id="{ABFBC5A0-83F2-5D3B-2271-819AC82BF99D}"/>
                  </a:ext>
                </a:extLst>
              </p:cNvPr>
              <p:cNvPicPr>
                <a:picLocks noChangeAspect="1"/>
              </p:cNvPicPr>
              <p:nvPr/>
            </p:nvPicPr>
            <p:blipFill>
              <a:blip r:embed="rId6"/>
              <a:stretch>
                <a:fillRect/>
              </a:stretch>
            </p:blipFill>
            <p:spPr>
              <a:xfrm>
                <a:off x="5460725" y="3887968"/>
                <a:ext cx="563700" cy="983343"/>
              </a:xfrm>
              <a:prstGeom prst="rect">
                <a:avLst/>
              </a:prstGeom>
            </p:spPr>
          </p:pic>
          <p:pic>
            <p:nvPicPr>
              <p:cNvPr id="135" name="Image 134">
                <a:extLst>
                  <a:ext uri="{FF2B5EF4-FFF2-40B4-BE49-F238E27FC236}">
                    <a16:creationId xmlns:a16="http://schemas.microsoft.com/office/drawing/2014/main" id="{E776B303-CA72-CD85-DC82-BD399A095512}"/>
                  </a:ext>
                </a:extLst>
              </p:cNvPr>
              <p:cNvPicPr>
                <a:picLocks noChangeAspect="1"/>
              </p:cNvPicPr>
              <p:nvPr/>
            </p:nvPicPr>
            <p:blipFill>
              <a:blip r:embed="rId4"/>
              <a:stretch>
                <a:fillRect/>
              </a:stretch>
            </p:blipFill>
            <p:spPr>
              <a:xfrm>
                <a:off x="5776465" y="4082142"/>
                <a:ext cx="517699" cy="370275"/>
              </a:xfrm>
              <a:prstGeom prst="rect">
                <a:avLst/>
              </a:prstGeom>
            </p:spPr>
          </p:pic>
          <p:pic>
            <p:nvPicPr>
              <p:cNvPr id="85" name="Image 84">
                <a:extLst>
                  <a:ext uri="{FF2B5EF4-FFF2-40B4-BE49-F238E27FC236}">
                    <a16:creationId xmlns:a16="http://schemas.microsoft.com/office/drawing/2014/main" id="{5AB52167-D4FD-B8EE-ABA4-F72972D1C32F}"/>
                  </a:ext>
                </a:extLst>
              </p:cNvPr>
              <p:cNvPicPr>
                <a:picLocks noChangeAspect="1"/>
              </p:cNvPicPr>
              <p:nvPr/>
            </p:nvPicPr>
            <p:blipFill>
              <a:blip r:embed="rId8"/>
              <a:stretch>
                <a:fillRect/>
              </a:stretch>
            </p:blipFill>
            <p:spPr>
              <a:xfrm>
                <a:off x="5762246" y="4519800"/>
                <a:ext cx="487515" cy="487515"/>
              </a:xfrm>
              <a:prstGeom prst="rect">
                <a:avLst/>
              </a:prstGeom>
            </p:spPr>
          </p:pic>
        </p:grpSp>
        <p:sp>
          <p:nvSpPr>
            <p:cNvPr id="145" name="Flèche vers la droite 144">
              <a:extLst>
                <a:ext uri="{FF2B5EF4-FFF2-40B4-BE49-F238E27FC236}">
                  <a16:creationId xmlns:a16="http://schemas.microsoft.com/office/drawing/2014/main" id="{9399557E-C50A-ECDC-62FC-5B7F5F9A9065}"/>
                </a:ext>
              </a:extLst>
            </p:cNvPr>
            <p:cNvSpPr/>
            <p:nvPr/>
          </p:nvSpPr>
          <p:spPr>
            <a:xfrm rot="10800000">
              <a:off x="6420886"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46" name="ZoneTexte 145">
              <a:extLst>
                <a:ext uri="{FF2B5EF4-FFF2-40B4-BE49-F238E27FC236}">
                  <a16:creationId xmlns:a16="http://schemas.microsoft.com/office/drawing/2014/main" id="{D9DE6148-E1A0-269C-DB63-6D753A022718}"/>
                </a:ext>
              </a:extLst>
            </p:cNvPr>
            <p:cNvSpPr txBox="1"/>
            <p:nvPr/>
          </p:nvSpPr>
          <p:spPr>
            <a:xfrm>
              <a:off x="4928149" y="507712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Is correct ?</a:t>
              </a:r>
            </a:p>
          </p:txBody>
        </p:sp>
      </p:gr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9"/>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10"/>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11"/>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6"/>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12"/>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9"/>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13"/>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4"/>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9"/>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14"/>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6"/>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9"/>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6"/>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5"/>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4"/>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6"/>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5"/>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6"/>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7"/>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3725175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 name="Groupe 244">
            <a:extLst>
              <a:ext uri="{FF2B5EF4-FFF2-40B4-BE49-F238E27FC236}">
                <a16:creationId xmlns:a16="http://schemas.microsoft.com/office/drawing/2014/main" id="{F1221816-6444-A1BC-4582-751ED4E98F12}"/>
              </a:ext>
            </a:extLst>
          </p:cNvPr>
          <p:cNvGrpSpPr/>
          <p:nvPr/>
        </p:nvGrpSpPr>
        <p:grpSpPr>
          <a:xfrm>
            <a:off x="728767" y="3668179"/>
            <a:ext cx="2031049" cy="2767375"/>
            <a:chOff x="728767" y="2591731"/>
            <a:chExt cx="2031049" cy="2767375"/>
          </a:xfrm>
        </p:grpSpPr>
        <p:sp>
          <p:nvSpPr>
            <p:cNvPr id="209" name="Flèche vers la droite 208">
              <a:extLst>
                <a:ext uri="{FF2B5EF4-FFF2-40B4-BE49-F238E27FC236}">
                  <a16:creationId xmlns:a16="http://schemas.microsoft.com/office/drawing/2014/main" id="{E1DEE4D1-27B6-9A45-9800-2DAF15B560A5}"/>
                </a:ext>
              </a:extLst>
            </p:cNvPr>
            <p:cNvSpPr/>
            <p:nvPr/>
          </p:nvSpPr>
          <p:spPr>
            <a:xfrm rot="5400000">
              <a:off x="946920" y="3080374"/>
              <a:ext cx="14382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4" name="Groupe 213">
              <a:extLst>
                <a:ext uri="{FF2B5EF4-FFF2-40B4-BE49-F238E27FC236}">
                  <a16:creationId xmlns:a16="http://schemas.microsoft.com/office/drawing/2014/main" id="{8205EBF1-1303-6990-018E-86C66F0D4446}"/>
                </a:ext>
              </a:extLst>
            </p:cNvPr>
            <p:cNvGrpSpPr/>
            <p:nvPr/>
          </p:nvGrpSpPr>
          <p:grpSpPr>
            <a:xfrm>
              <a:off x="1295826" y="4085343"/>
              <a:ext cx="1022541" cy="833854"/>
              <a:chOff x="1295826" y="4448781"/>
              <a:chExt cx="1022541" cy="833854"/>
            </a:xfrm>
          </p:grpSpPr>
          <p:pic>
            <p:nvPicPr>
              <p:cNvPr id="206" name="Image 205">
                <a:extLst>
                  <a:ext uri="{FF2B5EF4-FFF2-40B4-BE49-F238E27FC236}">
                    <a16:creationId xmlns:a16="http://schemas.microsoft.com/office/drawing/2014/main" id="{F30FC2A3-CC5A-B949-F342-B120F5C2511F}"/>
                  </a:ext>
                </a:extLst>
              </p:cNvPr>
              <p:cNvPicPr>
                <a:picLocks noChangeAspect="1"/>
              </p:cNvPicPr>
              <p:nvPr/>
            </p:nvPicPr>
            <p:blipFill>
              <a:blip r:embed="rId2"/>
              <a:srcRect/>
              <a:stretch/>
            </p:blipFill>
            <p:spPr>
              <a:xfrm>
                <a:off x="1295826" y="4448781"/>
                <a:ext cx="707512" cy="833854"/>
              </a:xfrm>
              <a:prstGeom prst="rect">
                <a:avLst/>
              </a:prstGeom>
            </p:spPr>
          </p:pic>
          <p:pic>
            <p:nvPicPr>
              <p:cNvPr id="33" name="Image 32">
                <a:extLst>
                  <a:ext uri="{FF2B5EF4-FFF2-40B4-BE49-F238E27FC236}">
                    <a16:creationId xmlns:a16="http://schemas.microsoft.com/office/drawing/2014/main" id="{7EB1FBEB-6590-976E-1196-E58E1C3C034B}"/>
                  </a:ext>
                </a:extLst>
              </p:cNvPr>
              <p:cNvPicPr>
                <a:picLocks noChangeAspect="1"/>
              </p:cNvPicPr>
              <p:nvPr/>
            </p:nvPicPr>
            <p:blipFill>
              <a:blip r:embed="rId3"/>
              <a:stretch>
                <a:fillRect/>
              </a:stretch>
            </p:blipFill>
            <p:spPr>
              <a:xfrm>
                <a:off x="1797487" y="4700629"/>
                <a:ext cx="520880" cy="372550"/>
              </a:xfrm>
              <a:prstGeom prst="rect">
                <a:avLst/>
              </a:prstGeom>
            </p:spPr>
          </p:pic>
        </p:grpSp>
        <p:sp>
          <p:nvSpPr>
            <p:cNvPr id="212" name="ZoneTexte 211">
              <a:extLst>
                <a:ext uri="{FF2B5EF4-FFF2-40B4-BE49-F238E27FC236}">
                  <a16:creationId xmlns:a16="http://schemas.microsoft.com/office/drawing/2014/main" id="{FE522AF7-2ACD-2A47-01D4-39BC9299E961}"/>
                </a:ext>
              </a:extLst>
            </p:cNvPr>
            <p:cNvSpPr txBox="1"/>
            <p:nvPr/>
          </p:nvSpPr>
          <p:spPr>
            <a:xfrm>
              <a:off x="728767" y="4958996"/>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Registering</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that</a:t>
              </a:r>
              <a:r>
                <a:rPr lang="fr-BE" sz="1000" dirty="0">
                  <a:effectLst/>
                  <a:latin typeface="Verdana" panose="020B0604030504040204" pitchFamily="34" charset="0"/>
                  <a:ea typeface="Verdana" panose="020B0604030504040204" pitchFamily="34" charset="0"/>
                  <a:cs typeface="Verdana" panose="020B0604030504040204" pitchFamily="34" charset="0"/>
                </a:rPr>
                <a:t> the trolley </a:t>
              </a:r>
              <a:r>
                <a:rPr lang="fr-BE" sz="1000" dirty="0" err="1">
                  <a:effectLst/>
                  <a:latin typeface="Verdana" panose="020B0604030504040204" pitchFamily="34" charset="0"/>
                  <a:ea typeface="Verdana" panose="020B0604030504040204" pitchFamily="34" charset="0"/>
                  <a:cs typeface="Verdana" panose="020B0604030504040204" pitchFamily="34" charset="0"/>
                </a:rPr>
                <a:t>is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ready</a:t>
              </a:r>
              <a:r>
                <a:rPr lang="fr-BE" sz="1000" dirty="0">
                  <a:effectLst/>
                  <a:latin typeface="Verdana" panose="020B0604030504040204" pitchFamily="34" charset="0"/>
                  <a:ea typeface="Verdana" panose="020B0604030504040204" pitchFamily="34" charset="0"/>
                  <a:cs typeface="Verdana" panose="020B0604030504040204" pitchFamily="34" charset="0"/>
                </a:rPr>
                <a:t> for distribution</a:t>
              </a:r>
            </a:p>
          </p:txBody>
        </p:sp>
      </p:grpSp>
      <p:grpSp>
        <p:nvGrpSpPr>
          <p:cNvPr id="246" name="Groupe 245">
            <a:extLst>
              <a:ext uri="{FF2B5EF4-FFF2-40B4-BE49-F238E27FC236}">
                <a16:creationId xmlns:a16="http://schemas.microsoft.com/office/drawing/2014/main" id="{F13A7F83-99E8-72E3-0065-7CD14DB58228}"/>
              </a:ext>
            </a:extLst>
          </p:cNvPr>
          <p:cNvGrpSpPr/>
          <p:nvPr/>
        </p:nvGrpSpPr>
        <p:grpSpPr>
          <a:xfrm>
            <a:off x="401510" y="2911498"/>
            <a:ext cx="3448391" cy="995845"/>
            <a:chOff x="401510" y="2757668"/>
            <a:chExt cx="3448391" cy="995845"/>
          </a:xfrm>
        </p:grpSpPr>
        <p:grpSp>
          <p:nvGrpSpPr>
            <p:cNvPr id="199" name="Groupe 198">
              <a:extLst>
                <a:ext uri="{FF2B5EF4-FFF2-40B4-BE49-F238E27FC236}">
                  <a16:creationId xmlns:a16="http://schemas.microsoft.com/office/drawing/2014/main" id="{62F645B5-F8FE-FE2C-783D-88B28D25B3F9}"/>
                </a:ext>
              </a:extLst>
            </p:cNvPr>
            <p:cNvGrpSpPr/>
            <p:nvPr/>
          </p:nvGrpSpPr>
          <p:grpSpPr>
            <a:xfrm>
              <a:off x="1295827" y="2757668"/>
              <a:ext cx="988166" cy="995845"/>
              <a:chOff x="1219319" y="2813064"/>
              <a:chExt cx="1271746" cy="1281629"/>
            </a:xfrm>
          </p:grpSpPr>
          <p:pic>
            <p:nvPicPr>
              <p:cNvPr id="193" name="Image 192">
                <a:extLst>
                  <a:ext uri="{FF2B5EF4-FFF2-40B4-BE49-F238E27FC236}">
                    <a16:creationId xmlns:a16="http://schemas.microsoft.com/office/drawing/2014/main" id="{8537EB3C-7FFE-066C-01BF-EF4550A8854A}"/>
                  </a:ext>
                </a:extLst>
              </p:cNvPr>
              <p:cNvPicPr>
                <a:picLocks noChangeAspect="1"/>
              </p:cNvPicPr>
              <p:nvPr/>
            </p:nvPicPr>
            <p:blipFill>
              <a:blip r:embed="rId2"/>
              <a:srcRect/>
              <a:stretch/>
            </p:blipFill>
            <p:spPr>
              <a:xfrm>
                <a:off x="1219319" y="3021543"/>
                <a:ext cx="910551" cy="1073150"/>
              </a:xfrm>
              <a:prstGeom prst="rect">
                <a:avLst/>
              </a:prstGeom>
            </p:spPr>
          </p:pic>
          <p:pic>
            <p:nvPicPr>
              <p:cNvPr id="195" name="Image 194">
                <a:extLst>
                  <a:ext uri="{FF2B5EF4-FFF2-40B4-BE49-F238E27FC236}">
                    <a16:creationId xmlns:a16="http://schemas.microsoft.com/office/drawing/2014/main" id="{4E3B6B13-1827-32F0-22DD-985621326EA2}"/>
                  </a:ext>
                </a:extLst>
              </p:cNvPr>
              <p:cNvPicPr>
                <a:picLocks noChangeAspect="1"/>
              </p:cNvPicPr>
              <p:nvPr/>
            </p:nvPicPr>
            <p:blipFill>
              <a:blip r:embed="rId4"/>
              <a:srcRect/>
              <a:stretch/>
            </p:blipFill>
            <p:spPr>
              <a:xfrm>
                <a:off x="1906670" y="2813064"/>
                <a:ext cx="420254" cy="639518"/>
              </a:xfrm>
              <a:prstGeom prst="rect">
                <a:avLst/>
              </a:prstGeom>
            </p:spPr>
          </p:pic>
          <p:pic>
            <p:nvPicPr>
              <p:cNvPr id="53" name="Image 52">
                <a:extLst>
                  <a:ext uri="{FF2B5EF4-FFF2-40B4-BE49-F238E27FC236}">
                    <a16:creationId xmlns:a16="http://schemas.microsoft.com/office/drawing/2014/main" id="{A8ADF752-A484-C6C7-3679-C4B6220FD3D9}"/>
                  </a:ext>
                </a:extLst>
              </p:cNvPr>
              <p:cNvPicPr>
                <a:picLocks noChangeAspect="1"/>
              </p:cNvPicPr>
              <p:nvPr/>
            </p:nvPicPr>
            <p:blipFill>
              <a:blip r:embed="rId3"/>
              <a:stretch>
                <a:fillRect/>
              </a:stretch>
            </p:blipFill>
            <p:spPr>
              <a:xfrm>
                <a:off x="2135853" y="3301970"/>
                <a:ext cx="355212" cy="254059"/>
              </a:xfrm>
              <a:prstGeom prst="rect">
                <a:avLst/>
              </a:prstGeom>
            </p:spPr>
          </p:pic>
        </p:grpSp>
        <p:sp>
          <p:nvSpPr>
            <p:cNvPr id="200" name="Flèche vers la droite 199">
              <a:extLst>
                <a:ext uri="{FF2B5EF4-FFF2-40B4-BE49-F238E27FC236}">
                  <a16:creationId xmlns:a16="http://schemas.microsoft.com/office/drawing/2014/main" id="{5647F503-C0A6-8A6E-E2EF-11E45A3E660F}"/>
                </a:ext>
              </a:extLst>
            </p:cNvPr>
            <p:cNvSpPr/>
            <p:nvPr/>
          </p:nvSpPr>
          <p:spPr>
            <a:xfrm rot="10800000">
              <a:off x="2196254" y="3121108"/>
              <a:ext cx="1653647"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91" name="ZoneTexte 190">
              <a:extLst>
                <a:ext uri="{FF2B5EF4-FFF2-40B4-BE49-F238E27FC236}">
                  <a16:creationId xmlns:a16="http://schemas.microsoft.com/office/drawing/2014/main" id="{D5F784F9-D9A3-233F-C3E0-313022020364}"/>
                </a:ext>
              </a:extLst>
            </p:cNvPr>
            <p:cNvSpPr txBox="1"/>
            <p:nvPr/>
          </p:nvSpPr>
          <p:spPr>
            <a:xfrm>
              <a:off x="401510" y="3153885"/>
              <a:ext cx="855773" cy="553998"/>
            </a:xfrm>
            <a:prstGeom prst="rect">
              <a:avLst/>
            </a:prstGeom>
            <a:noFill/>
            <a:effectLst/>
          </p:spPr>
          <p:txBody>
            <a:bodyPr wrap="square">
              <a:spAutoFit/>
            </a:bodyPr>
            <a:lstStyle/>
            <a:p>
              <a:r>
                <a:rPr lang="fr-BE" sz="1000" dirty="0">
                  <a:effectLst/>
                  <a:latin typeface="Verdana" panose="020B0604030504040204" pitchFamily="34" charset="0"/>
                  <a:ea typeface="Verdana" panose="020B0604030504040204" pitchFamily="34" charset="0"/>
                  <a:cs typeface="Verdana" panose="020B0604030504040204" pitchFamily="34" charset="0"/>
                </a:rPr>
                <a:t>Checking the trolleys</a:t>
              </a:r>
            </a:p>
          </p:txBody>
        </p:sp>
      </p:grpSp>
      <p:grpSp>
        <p:nvGrpSpPr>
          <p:cNvPr id="248" name="Groupe 247">
            <a:extLst>
              <a:ext uri="{FF2B5EF4-FFF2-40B4-BE49-F238E27FC236}">
                <a16:creationId xmlns:a16="http://schemas.microsoft.com/office/drawing/2014/main" id="{4F96A856-540F-2B30-3C87-77FE398668B3}"/>
              </a:ext>
            </a:extLst>
          </p:cNvPr>
          <p:cNvGrpSpPr/>
          <p:nvPr/>
        </p:nvGrpSpPr>
        <p:grpSpPr>
          <a:xfrm>
            <a:off x="2841876" y="3070222"/>
            <a:ext cx="3258933" cy="1963896"/>
            <a:chOff x="2841876" y="4161848"/>
            <a:chExt cx="3258933" cy="1963896"/>
          </a:xfrm>
        </p:grpSpPr>
        <p:sp>
          <p:nvSpPr>
            <p:cNvPr id="228" name="Flèche vers la droite 227">
              <a:extLst>
                <a:ext uri="{FF2B5EF4-FFF2-40B4-BE49-F238E27FC236}">
                  <a16:creationId xmlns:a16="http://schemas.microsoft.com/office/drawing/2014/main" id="{0D2FA15D-15D8-6C3C-7150-42DB69BA55A7}"/>
                </a:ext>
              </a:extLst>
            </p:cNvPr>
            <p:cNvSpPr/>
            <p:nvPr/>
          </p:nvSpPr>
          <p:spPr>
            <a:xfrm rot="12600000">
              <a:off x="4519777" y="5664774"/>
              <a:ext cx="158103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3" name="Flèche vers la droite 172">
              <a:extLst>
                <a:ext uri="{FF2B5EF4-FFF2-40B4-BE49-F238E27FC236}">
                  <a16:creationId xmlns:a16="http://schemas.microsoft.com/office/drawing/2014/main" id="{07974A15-8966-B9D8-1639-9A447232F3CF}"/>
                </a:ext>
              </a:extLst>
            </p:cNvPr>
            <p:cNvSpPr/>
            <p:nvPr/>
          </p:nvSpPr>
          <p:spPr>
            <a:xfrm rot="10800000">
              <a:off x="4440943" y="4370772"/>
              <a:ext cx="1522989"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4" name="ZoneTexte 173">
              <a:extLst>
                <a:ext uri="{FF2B5EF4-FFF2-40B4-BE49-F238E27FC236}">
                  <a16:creationId xmlns:a16="http://schemas.microsoft.com/office/drawing/2014/main" id="{F6FEB230-C6B8-41EF-9C43-C9094291DA21}"/>
                </a:ext>
              </a:extLst>
            </p:cNvPr>
            <p:cNvSpPr txBox="1"/>
            <p:nvPr/>
          </p:nvSpPr>
          <p:spPr>
            <a:xfrm>
              <a:off x="4845407" y="446748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Yes</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75" name="ZoneTexte 174">
              <a:extLst>
                <a:ext uri="{FF2B5EF4-FFF2-40B4-BE49-F238E27FC236}">
                  <a16:creationId xmlns:a16="http://schemas.microsoft.com/office/drawing/2014/main" id="{556D8947-5757-5DBE-0D7A-4AE558089EB3}"/>
                </a:ext>
              </a:extLst>
            </p:cNvPr>
            <p:cNvSpPr txBox="1"/>
            <p:nvPr/>
          </p:nvSpPr>
          <p:spPr>
            <a:xfrm>
              <a:off x="2841876" y="5070377"/>
              <a:ext cx="2031049" cy="707886"/>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Filling</a:t>
              </a:r>
              <a:r>
                <a:rPr lang="fr-BE" sz="1000" dirty="0">
                  <a:effectLst/>
                  <a:latin typeface="Verdana" panose="020B0604030504040204" pitchFamily="34" charset="0"/>
                  <a:ea typeface="Verdana" panose="020B0604030504040204" pitchFamily="34" charset="0"/>
                  <a:cs typeface="Verdana" panose="020B0604030504040204" pitchFamily="34" charset="0"/>
                </a:rPr>
                <a:t> of trolleys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(In </a:t>
              </a:r>
              <a:r>
                <a:rPr lang="fr-BE" sz="1000" dirty="0" err="1">
                  <a:effectLst/>
                  <a:latin typeface="Verdana" panose="020B0604030504040204" pitchFamily="34" charset="0"/>
                  <a:ea typeface="Verdana" panose="020B0604030504040204" pitchFamily="34" charset="0"/>
                  <a:cs typeface="Verdana" panose="020B0604030504040204" pitchFamily="34" charset="0"/>
                </a:rPr>
                <a:t>computerised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r>
                <a:rPr lang="fr-BE" sz="1000" dirty="0">
                  <a:effectLst/>
                  <a:latin typeface="Verdana" panose="020B0604030504040204" pitchFamily="34" charset="0"/>
                  <a:ea typeface="Verdana" panose="020B0604030504040204" pitchFamily="34" charset="0"/>
                  <a:cs typeface="Verdana" panose="020B0604030504040204" pitchFamily="34" charset="0"/>
                </a:rPr>
                <a:t>,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the "trolley </a:t>
              </a:r>
              <a:r>
                <a:rPr lang="fr-BE" sz="1000" dirty="0" err="1">
                  <a:effectLst/>
                  <a:latin typeface="Verdana" panose="020B0604030504040204" pitchFamily="34" charset="0"/>
                  <a:ea typeface="Verdana" panose="020B0604030504040204" pitchFamily="34" charset="0"/>
                  <a:cs typeface="Verdana" panose="020B0604030504040204" pitchFamily="34" charset="0"/>
                </a:rPr>
                <a:t>loading</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list</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facilitates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this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activity</a:t>
              </a:r>
              <a:r>
                <a:rPr lang="fr-BE" sz="1000" dirty="0">
                  <a:effectLst/>
                  <a:latin typeface="Verdana" panose="020B0604030504040204" pitchFamily="34" charset="0"/>
                  <a:ea typeface="Verdana" panose="020B0604030504040204" pitchFamily="34" charset="0"/>
                  <a:cs typeface="Verdana" panose="020B0604030504040204" pitchFamily="34" charset="0"/>
                </a:rPr>
                <a:t>)</a:t>
              </a:r>
            </a:p>
          </p:txBody>
        </p:sp>
        <p:grpSp>
          <p:nvGrpSpPr>
            <p:cNvPr id="198" name="Groupe 197">
              <a:extLst>
                <a:ext uri="{FF2B5EF4-FFF2-40B4-BE49-F238E27FC236}">
                  <a16:creationId xmlns:a16="http://schemas.microsoft.com/office/drawing/2014/main" id="{EDBC347F-E974-AE47-ABEF-7E31815EE903}"/>
                </a:ext>
              </a:extLst>
            </p:cNvPr>
            <p:cNvGrpSpPr/>
            <p:nvPr/>
          </p:nvGrpSpPr>
          <p:grpSpPr>
            <a:xfrm>
              <a:off x="3470409" y="4161848"/>
              <a:ext cx="976519" cy="833853"/>
              <a:chOff x="3393900" y="4143412"/>
              <a:chExt cx="1256757" cy="1073150"/>
            </a:xfrm>
          </p:grpSpPr>
          <p:pic>
            <p:nvPicPr>
              <p:cNvPr id="15" name="Image 14">
                <a:extLst>
                  <a:ext uri="{FF2B5EF4-FFF2-40B4-BE49-F238E27FC236}">
                    <a16:creationId xmlns:a16="http://schemas.microsoft.com/office/drawing/2014/main" id="{E87551FC-A840-9C04-EEDC-DA2CF38070F8}"/>
                  </a:ext>
                </a:extLst>
              </p:cNvPr>
              <p:cNvPicPr>
                <a:picLocks noChangeAspect="1"/>
              </p:cNvPicPr>
              <p:nvPr/>
            </p:nvPicPr>
            <p:blipFill>
              <a:blip r:embed="rId2"/>
              <a:srcRect/>
              <a:stretch/>
            </p:blipFill>
            <p:spPr>
              <a:xfrm>
                <a:off x="3393900" y="4143412"/>
                <a:ext cx="910550" cy="1073150"/>
              </a:xfrm>
              <a:prstGeom prst="rect">
                <a:avLst/>
              </a:prstGeom>
            </p:spPr>
          </p:pic>
          <p:pic>
            <p:nvPicPr>
              <p:cNvPr id="177" name="Image 176">
                <a:extLst>
                  <a:ext uri="{FF2B5EF4-FFF2-40B4-BE49-F238E27FC236}">
                    <a16:creationId xmlns:a16="http://schemas.microsoft.com/office/drawing/2014/main" id="{CA20B1B8-9D02-209E-DA1B-BE978D11C844}"/>
                  </a:ext>
                </a:extLst>
              </p:cNvPr>
              <p:cNvPicPr>
                <a:picLocks noChangeAspect="1"/>
              </p:cNvPicPr>
              <p:nvPr/>
            </p:nvPicPr>
            <p:blipFill>
              <a:blip r:embed="rId5"/>
              <a:stretch>
                <a:fillRect/>
              </a:stretch>
            </p:blipFill>
            <p:spPr>
              <a:xfrm>
                <a:off x="3940530" y="4431795"/>
                <a:ext cx="710127" cy="338924"/>
              </a:xfrm>
              <a:prstGeom prst="rect">
                <a:avLst/>
              </a:prstGeom>
            </p:spPr>
          </p:pic>
        </p:grpSp>
        <p:sp>
          <p:nvSpPr>
            <p:cNvPr id="230" name="ZoneTexte 229">
              <a:extLst>
                <a:ext uri="{FF2B5EF4-FFF2-40B4-BE49-F238E27FC236}">
                  <a16:creationId xmlns:a16="http://schemas.microsoft.com/office/drawing/2014/main" id="{06F72411-1BFA-7C13-C397-2D4EDA9045E4}"/>
                </a:ext>
              </a:extLst>
            </p:cNvPr>
            <p:cNvSpPr txBox="1"/>
            <p:nvPr/>
          </p:nvSpPr>
          <p:spPr>
            <a:xfrm>
              <a:off x="3279387" y="5848814"/>
              <a:ext cx="999765"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GIAI</a:t>
              </a:r>
            </a:p>
          </p:txBody>
        </p:sp>
      </p:grpSp>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8" name="Groupe 257">
            <a:extLst>
              <a:ext uri="{FF2B5EF4-FFF2-40B4-BE49-F238E27FC236}">
                <a16:creationId xmlns:a16="http://schemas.microsoft.com/office/drawing/2014/main" id="{1D135615-853A-89D2-3460-E84E8FA220F7}"/>
              </a:ext>
            </a:extLst>
          </p:cNvPr>
          <p:cNvGrpSpPr/>
          <p:nvPr/>
        </p:nvGrpSpPr>
        <p:grpSpPr>
          <a:xfrm>
            <a:off x="5668351" y="4293070"/>
            <a:ext cx="2896810" cy="1441812"/>
            <a:chOff x="5668351" y="5383909"/>
            <a:chExt cx="2896810" cy="1441812"/>
          </a:xfrm>
        </p:grpSpPr>
        <p:sp>
          <p:nvSpPr>
            <p:cNvPr id="129" name="Flèche vers la droite 128">
              <a:extLst>
                <a:ext uri="{FF2B5EF4-FFF2-40B4-BE49-F238E27FC236}">
                  <a16:creationId xmlns:a16="http://schemas.microsoft.com/office/drawing/2014/main" id="{D4FF7186-03E4-524A-C338-8B930F45B374}"/>
                </a:ext>
              </a:extLst>
            </p:cNvPr>
            <p:cNvSpPr/>
            <p:nvPr/>
          </p:nvSpPr>
          <p:spPr>
            <a:xfrm rot="5400000">
              <a:off x="5739931" y="5349434"/>
              <a:ext cx="392019"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141" name="ZoneTexte 140">
              <a:extLst>
                <a:ext uri="{FF2B5EF4-FFF2-40B4-BE49-F238E27FC236}">
                  <a16:creationId xmlns:a16="http://schemas.microsoft.com/office/drawing/2014/main" id="{D105D76E-E55D-F8F5-4572-7072032CA619}"/>
                </a:ext>
              </a:extLst>
            </p:cNvPr>
            <p:cNvSpPr txBox="1"/>
            <p:nvPr/>
          </p:nvSpPr>
          <p:spPr>
            <a:xfrm>
              <a:off x="5711295" y="539267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250" name="Groupe 249">
              <a:extLst>
                <a:ext uri="{FF2B5EF4-FFF2-40B4-BE49-F238E27FC236}">
                  <a16:creationId xmlns:a16="http://schemas.microsoft.com/office/drawing/2014/main" id="{BF7EBC0D-22C1-323B-CD14-1BD0B8B8312F}"/>
                </a:ext>
              </a:extLst>
            </p:cNvPr>
            <p:cNvGrpSpPr/>
            <p:nvPr/>
          </p:nvGrpSpPr>
          <p:grpSpPr>
            <a:xfrm>
              <a:off x="5668351" y="5799532"/>
              <a:ext cx="2896810" cy="1026189"/>
              <a:chOff x="5668351" y="5799532"/>
              <a:chExt cx="2896810" cy="1026189"/>
            </a:xfrm>
          </p:grpSpPr>
          <p:grpSp>
            <p:nvGrpSpPr>
              <p:cNvPr id="169" name="Groupe 168">
                <a:extLst>
                  <a:ext uri="{FF2B5EF4-FFF2-40B4-BE49-F238E27FC236}">
                    <a16:creationId xmlns:a16="http://schemas.microsoft.com/office/drawing/2014/main" id="{85C0267E-257F-FF26-2E90-C127056C1D9C}"/>
                  </a:ext>
                </a:extLst>
              </p:cNvPr>
              <p:cNvGrpSpPr/>
              <p:nvPr/>
            </p:nvGrpSpPr>
            <p:grpSpPr>
              <a:xfrm>
                <a:off x="5668351" y="5799532"/>
                <a:ext cx="780373" cy="983343"/>
                <a:chOff x="5620201" y="5807741"/>
                <a:chExt cx="780373" cy="983343"/>
              </a:xfrm>
            </p:grpSpPr>
            <p:pic>
              <p:nvPicPr>
                <p:cNvPr id="159" name="Image 158">
                  <a:extLst>
                    <a:ext uri="{FF2B5EF4-FFF2-40B4-BE49-F238E27FC236}">
                      <a16:creationId xmlns:a16="http://schemas.microsoft.com/office/drawing/2014/main" id="{12EB3188-A2E2-0506-83B9-141BF79EC9D8}"/>
                    </a:ext>
                  </a:extLst>
                </p:cNvPr>
                <p:cNvPicPr>
                  <a:picLocks noChangeAspect="1"/>
                </p:cNvPicPr>
                <p:nvPr/>
              </p:nvPicPr>
              <p:blipFill>
                <a:blip r:embed="rId6"/>
                <a:stretch>
                  <a:fillRect/>
                </a:stretch>
              </p:blipFill>
              <p:spPr>
                <a:xfrm>
                  <a:off x="5620201" y="5807741"/>
                  <a:ext cx="563700" cy="983343"/>
                </a:xfrm>
                <a:prstGeom prst="rect">
                  <a:avLst/>
                </a:prstGeom>
              </p:spPr>
            </p:pic>
            <p:pic>
              <p:nvPicPr>
                <p:cNvPr id="63" name="Image 62">
                  <a:extLst>
                    <a:ext uri="{FF2B5EF4-FFF2-40B4-BE49-F238E27FC236}">
                      <a16:creationId xmlns:a16="http://schemas.microsoft.com/office/drawing/2014/main" id="{D583162B-8061-045E-242F-303582D908B9}"/>
                    </a:ext>
                  </a:extLst>
                </p:cNvPr>
                <p:cNvPicPr>
                  <a:picLocks noChangeAspect="1"/>
                </p:cNvPicPr>
                <p:nvPr/>
              </p:nvPicPr>
              <p:blipFill>
                <a:blip r:embed="rId7"/>
                <a:stretch>
                  <a:fillRect/>
                </a:stretch>
              </p:blipFill>
              <p:spPr>
                <a:xfrm>
                  <a:off x="5920599" y="6115000"/>
                  <a:ext cx="479975" cy="425578"/>
                </a:xfrm>
                <a:prstGeom prst="rect">
                  <a:avLst/>
                </a:prstGeom>
              </p:spPr>
            </p:pic>
          </p:grpSp>
          <p:sp>
            <p:nvSpPr>
              <p:cNvPr id="172" name="ZoneTexte 171">
                <a:extLst>
                  <a:ext uri="{FF2B5EF4-FFF2-40B4-BE49-F238E27FC236}">
                    <a16:creationId xmlns:a16="http://schemas.microsoft.com/office/drawing/2014/main" id="{BDF45FCB-9E83-C23B-52B1-22536322A81C}"/>
                  </a:ext>
                </a:extLst>
              </p:cNvPr>
              <p:cNvSpPr txBox="1"/>
              <p:nvPr/>
            </p:nvSpPr>
            <p:spPr>
              <a:xfrm>
                <a:off x="6534112" y="6029949"/>
                <a:ext cx="2031049" cy="553998"/>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Make</a:t>
                </a:r>
                <a:r>
                  <a:rPr lang="fr-BE" sz="1000" dirty="0">
                    <a:effectLst/>
                    <a:latin typeface="Verdana" panose="020B0604030504040204" pitchFamily="34" charset="0"/>
                    <a:ea typeface="Verdana" panose="020B0604030504040204" pitchFamily="34" charset="0"/>
                    <a:cs typeface="Verdana" panose="020B0604030504040204" pitchFamily="34" charset="0"/>
                  </a:rPr>
                  <a:t> corrections as </a:t>
                </a:r>
                <a:r>
                  <a:rPr lang="fr-BE" sz="1000" dirty="0" err="1">
                    <a:effectLst/>
                    <a:latin typeface="Verdana" panose="020B0604030504040204" pitchFamily="34" charset="0"/>
                    <a:ea typeface="Verdana" panose="020B0604030504040204" pitchFamily="34" charset="0"/>
                    <a:cs typeface="Verdana" panose="020B0604030504040204" pitchFamily="34" charset="0"/>
                  </a:rPr>
                  <a:t>appropriate</a:t>
                </a:r>
                <a:r>
                  <a:rPr lang="fr-BE" sz="1000" dirty="0">
                    <a:effectLst/>
                    <a:latin typeface="Verdana" panose="020B0604030504040204" pitchFamily="34" charset="0"/>
                    <a:ea typeface="Verdana" panose="020B0604030504040204" pitchFamily="34" charset="0"/>
                    <a:cs typeface="Verdana" panose="020B0604030504040204" pitchFamily="34" charset="0"/>
                  </a:rPr>
                  <a:t> and analyse the causes</a:t>
                </a:r>
              </a:p>
            </p:txBody>
          </p:sp>
          <p:sp>
            <p:nvSpPr>
              <p:cNvPr id="227" name="ZoneTexte 226">
                <a:extLst>
                  <a:ext uri="{FF2B5EF4-FFF2-40B4-BE49-F238E27FC236}">
                    <a16:creationId xmlns:a16="http://schemas.microsoft.com/office/drawing/2014/main" id="{52657D84-BA75-C9D2-4A86-79BC234A6641}"/>
                  </a:ext>
                </a:extLst>
              </p:cNvPr>
              <p:cNvSpPr txBox="1"/>
              <p:nvPr/>
            </p:nvSpPr>
            <p:spPr>
              <a:xfrm>
                <a:off x="6630427" y="6579500"/>
                <a:ext cx="619571" cy="246221"/>
              </a:xfrm>
              <a:prstGeom prst="rect">
                <a:avLst/>
              </a:prstGeom>
              <a:solidFill>
                <a:schemeClr val="accent4"/>
              </a:solid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grpSp>
        <p:nvGrpSpPr>
          <p:cNvPr id="249" name="Groupe 248">
            <a:extLst>
              <a:ext uri="{FF2B5EF4-FFF2-40B4-BE49-F238E27FC236}">
                <a16:creationId xmlns:a16="http://schemas.microsoft.com/office/drawing/2014/main" id="{48C54CFD-7AB3-A0AB-16CB-65985E632E5B}"/>
              </a:ext>
            </a:extLst>
          </p:cNvPr>
          <p:cNvGrpSpPr/>
          <p:nvPr/>
        </p:nvGrpSpPr>
        <p:grpSpPr>
          <a:xfrm>
            <a:off x="4928149" y="2826630"/>
            <a:ext cx="3033715" cy="1405881"/>
            <a:chOff x="4928149" y="3917469"/>
            <a:chExt cx="3033715" cy="1405881"/>
          </a:xfrm>
        </p:grpSpPr>
        <p:grpSp>
          <p:nvGrpSpPr>
            <p:cNvPr id="137" name="Groupe 136">
              <a:extLst>
                <a:ext uri="{FF2B5EF4-FFF2-40B4-BE49-F238E27FC236}">
                  <a16:creationId xmlns:a16="http://schemas.microsoft.com/office/drawing/2014/main" id="{80E9E45B-5F31-BB4A-930C-BD77362BCB7E}"/>
                </a:ext>
              </a:extLst>
            </p:cNvPr>
            <p:cNvGrpSpPr/>
            <p:nvPr/>
          </p:nvGrpSpPr>
          <p:grpSpPr>
            <a:xfrm>
              <a:off x="5620201" y="3917469"/>
              <a:ext cx="833439" cy="1119347"/>
              <a:chOff x="5460725" y="3887968"/>
              <a:chExt cx="833439" cy="1119347"/>
            </a:xfrm>
          </p:grpSpPr>
          <p:pic>
            <p:nvPicPr>
              <p:cNvPr id="133" name="Image 132">
                <a:extLst>
                  <a:ext uri="{FF2B5EF4-FFF2-40B4-BE49-F238E27FC236}">
                    <a16:creationId xmlns:a16="http://schemas.microsoft.com/office/drawing/2014/main" id="{ABFBC5A0-83F2-5D3B-2271-819AC82BF99D}"/>
                  </a:ext>
                </a:extLst>
              </p:cNvPr>
              <p:cNvPicPr>
                <a:picLocks noChangeAspect="1"/>
              </p:cNvPicPr>
              <p:nvPr/>
            </p:nvPicPr>
            <p:blipFill>
              <a:blip r:embed="rId6"/>
              <a:stretch>
                <a:fillRect/>
              </a:stretch>
            </p:blipFill>
            <p:spPr>
              <a:xfrm>
                <a:off x="5460725" y="3887968"/>
                <a:ext cx="563700" cy="983343"/>
              </a:xfrm>
              <a:prstGeom prst="rect">
                <a:avLst/>
              </a:prstGeom>
            </p:spPr>
          </p:pic>
          <p:pic>
            <p:nvPicPr>
              <p:cNvPr id="135" name="Image 134">
                <a:extLst>
                  <a:ext uri="{FF2B5EF4-FFF2-40B4-BE49-F238E27FC236}">
                    <a16:creationId xmlns:a16="http://schemas.microsoft.com/office/drawing/2014/main" id="{E776B303-CA72-CD85-DC82-BD399A095512}"/>
                  </a:ext>
                </a:extLst>
              </p:cNvPr>
              <p:cNvPicPr>
                <a:picLocks noChangeAspect="1"/>
              </p:cNvPicPr>
              <p:nvPr/>
            </p:nvPicPr>
            <p:blipFill>
              <a:blip r:embed="rId3"/>
              <a:stretch>
                <a:fillRect/>
              </a:stretch>
            </p:blipFill>
            <p:spPr>
              <a:xfrm>
                <a:off x="5776465" y="4082142"/>
                <a:ext cx="517699" cy="370275"/>
              </a:xfrm>
              <a:prstGeom prst="rect">
                <a:avLst/>
              </a:prstGeom>
            </p:spPr>
          </p:pic>
          <p:pic>
            <p:nvPicPr>
              <p:cNvPr id="85" name="Image 84">
                <a:extLst>
                  <a:ext uri="{FF2B5EF4-FFF2-40B4-BE49-F238E27FC236}">
                    <a16:creationId xmlns:a16="http://schemas.microsoft.com/office/drawing/2014/main" id="{5AB52167-D4FD-B8EE-ABA4-F72972D1C32F}"/>
                  </a:ext>
                </a:extLst>
              </p:cNvPr>
              <p:cNvPicPr>
                <a:picLocks noChangeAspect="1"/>
              </p:cNvPicPr>
              <p:nvPr/>
            </p:nvPicPr>
            <p:blipFill>
              <a:blip r:embed="rId8"/>
              <a:stretch>
                <a:fillRect/>
              </a:stretch>
            </p:blipFill>
            <p:spPr>
              <a:xfrm>
                <a:off x="5762246" y="4519800"/>
                <a:ext cx="487515" cy="487515"/>
              </a:xfrm>
              <a:prstGeom prst="rect">
                <a:avLst/>
              </a:prstGeom>
            </p:spPr>
          </p:pic>
        </p:grpSp>
        <p:sp>
          <p:nvSpPr>
            <p:cNvPr id="145" name="Flèche vers la droite 144">
              <a:extLst>
                <a:ext uri="{FF2B5EF4-FFF2-40B4-BE49-F238E27FC236}">
                  <a16:creationId xmlns:a16="http://schemas.microsoft.com/office/drawing/2014/main" id="{9399557E-C50A-ECDC-62FC-5B7F5F9A9065}"/>
                </a:ext>
              </a:extLst>
            </p:cNvPr>
            <p:cNvSpPr/>
            <p:nvPr/>
          </p:nvSpPr>
          <p:spPr>
            <a:xfrm rot="10800000">
              <a:off x="6420886"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46" name="ZoneTexte 145">
              <a:extLst>
                <a:ext uri="{FF2B5EF4-FFF2-40B4-BE49-F238E27FC236}">
                  <a16:creationId xmlns:a16="http://schemas.microsoft.com/office/drawing/2014/main" id="{D9DE6148-E1A0-269C-DB63-6D753A022718}"/>
                </a:ext>
              </a:extLst>
            </p:cNvPr>
            <p:cNvSpPr txBox="1"/>
            <p:nvPr/>
          </p:nvSpPr>
          <p:spPr>
            <a:xfrm>
              <a:off x="4928149" y="507712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Is correct ?</a:t>
              </a:r>
            </a:p>
          </p:txBody>
        </p:sp>
      </p:gr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9"/>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10"/>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11"/>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6"/>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12"/>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9"/>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13"/>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3"/>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9"/>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14"/>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6"/>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9"/>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6"/>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5"/>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3"/>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6"/>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5"/>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6"/>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7"/>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2917691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4" name="Groupe 243">
            <a:extLst>
              <a:ext uri="{FF2B5EF4-FFF2-40B4-BE49-F238E27FC236}">
                <a16:creationId xmlns:a16="http://schemas.microsoft.com/office/drawing/2014/main" id="{C7E1A4B6-84F3-27CB-E9D8-B2C28196F1B5}"/>
              </a:ext>
            </a:extLst>
          </p:cNvPr>
          <p:cNvGrpSpPr/>
          <p:nvPr/>
        </p:nvGrpSpPr>
        <p:grpSpPr>
          <a:xfrm>
            <a:off x="1654542" y="5181386"/>
            <a:ext cx="3257539" cy="1375536"/>
            <a:chOff x="-497723" y="5373466"/>
            <a:chExt cx="3257539" cy="1375536"/>
          </a:xfrm>
        </p:grpSpPr>
        <p:sp>
          <p:nvSpPr>
            <p:cNvPr id="237" name="Flèche vers la droite 236">
              <a:extLst>
                <a:ext uri="{FF2B5EF4-FFF2-40B4-BE49-F238E27FC236}">
                  <a16:creationId xmlns:a16="http://schemas.microsoft.com/office/drawing/2014/main" id="{83E5B1E8-38FC-0B9F-D190-4D975FE085BE}"/>
                </a:ext>
              </a:extLst>
            </p:cNvPr>
            <p:cNvSpPr/>
            <p:nvPr/>
          </p:nvSpPr>
          <p:spPr>
            <a:xfrm>
              <a:off x="-497723" y="5650773"/>
              <a:ext cx="1659530"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216" name="Image 215">
              <a:extLst>
                <a:ext uri="{FF2B5EF4-FFF2-40B4-BE49-F238E27FC236}">
                  <a16:creationId xmlns:a16="http://schemas.microsoft.com/office/drawing/2014/main" id="{C8FF763B-393F-F308-4940-A1E0A1FE90BC}"/>
                </a:ext>
              </a:extLst>
            </p:cNvPr>
            <p:cNvPicPr>
              <a:picLocks noChangeAspect="1"/>
            </p:cNvPicPr>
            <p:nvPr/>
          </p:nvPicPr>
          <p:blipFill>
            <a:blip r:embed="rId2"/>
            <a:stretch>
              <a:fillRect/>
            </a:stretch>
          </p:blipFill>
          <p:spPr>
            <a:xfrm>
              <a:off x="1294671" y="5373466"/>
              <a:ext cx="904600" cy="778150"/>
            </a:xfrm>
            <a:prstGeom prst="rect">
              <a:avLst/>
            </a:prstGeom>
          </p:spPr>
        </p:pic>
        <p:sp>
          <p:nvSpPr>
            <p:cNvPr id="217" name="ZoneTexte 216">
              <a:extLst>
                <a:ext uri="{FF2B5EF4-FFF2-40B4-BE49-F238E27FC236}">
                  <a16:creationId xmlns:a16="http://schemas.microsoft.com/office/drawing/2014/main" id="{3B3F78DC-A32C-0B78-0FB3-C1B5B1F50CA3}"/>
                </a:ext>
              </a:extLst>
            </p:cNvPr>
            <p:cNvSpPr txBox="1"/>
            <p:nvPr/>
          </p:nvSpPr>
          <p:spPr>
            <a:xfrm>
              <a:off x="728767" y="625701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Transport to the Ward</a:t>
              </a:r>
            </a:p>
          </p:txBody>
        </p:sp>
        <p:sp>
          <p:nvSpPr>
            <p:cNvPr id="232" name="ZoneTexte 231">
              <a:extLst>
                <a:ext uri="{FF2B5EF4-FFF2-40B4-BE49-F238E27FC236}">
                  <a16:creationId xmlns:a16="http://schemas.microsoft.com/office/drawing/2014/main" id="{1C52EE56-C9C7-A0CD-41C3-86685BB57FB0}"/>
                </a:ext>
              </a:extLst>
            </p:cNvPr>
            <p:cNvSpPr txBox="1"/>
            <p:nvPr/>
          </p:nvSpPr>
          <p:spPr>
            <a:xfrm>
              <a:off x="966013" y="6502781"/>
              <a:ext cx="1411772"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GLN / GAIA</a:t>
              </a:r>
            </a:p>
          </p:txBody>
        </p:sp>
      </p:grpSp>
      <p:grpSp>
        <p:nvGrpSpPr>
          <p:cNvPr id="245" name="Groupe 244">
            <a:extLst>
              <a:ext uri="{FF2B5EF4-FFF2-40B4-BE49-F238E27FC236}">
                <a16:creationId xmlns:a16="http://schemas.microsoft.com/office/drawing/2014/main" id="{F1221816-6444-A1BC-4582-751ED4E98F12}"/>
              </a:ext>
            </a:extLst>
          </p:cNvPr>
          <p:cNvGrpSpPr/>
          <p:nvPr/>
        </p:nvGrpSpPr>
        <p:grpSpPr>
          <a:xfrm>
            <a:off x="728767" y="3668179"/>
            <a:ext cx="2031049" cy="2767375"/>
            <a:chOff x="728767" y="2591731"/>
            <a:chExt cx="2031049" cy="2767375"/>
          </a:xfrm>
        </p:grpSpPr>
        <p:sp>
          <p:nvSpPr>
            <p:cNvPr id="209" name="Flèche vers la droite 208">
              <a:extLst>
                <a:ext uri="{FF2B5EF4-FFF2-40B4-BE49-F238E27FC236}">
                  <a16:creationId xmlns:a16="http://schemas.microsoft.com/office/drawing/2014/main" id="{E1DEE4D1-27B6-9A45-9800-2DAF15B560A5}"/>
                </a:ext>
              </a:extLst>
            </p:cNvPr>
            <p:cNvSpPr/>
            <p:nvPr/>
          </p:nvSpPr>
          <p:spPr>
            <a:xfrm rot="5400000">
              <a:off x="946920" y="3080374"/>
              <a:ext cx="1438255"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4" name="Groupe 213">
              <a:extLst>
                <a:ext uri="{FF2B5EF4-FFF2-40B4-BE49-F238E27FC236}">
                  <a16:creationId xmlns:a16="http://schemas.microsoft.com/office/drawing/2014/main" id="{8205EBF1-1303-6990-018E-86C66F0D4446}"/>
                </a:ext>
              </a:extLst>
            </p:cNvPr>
            <p:cNvGrpSpPr/>
            <p:nvPr/>
          </p:nvGrpSpPr>
          <p:grpSpPr>
            <a:xfrm>
              <a:off x="1295826" y="4085343"/>
              <a:ext cx="1022541" cy="833854"/>
              <a:chOff x="1295826" y="4448781"/>
              <a:chExt cx="1022541" cy="833854"/>
            </a:xfrm>
          </p:grpSpPr>
          <p:pic>
            <p:nvPicPr>
              <p:cNvPr id="206" name="Image 205">
                <a:extLst>
                  <a:ext uri="{FF2B5EF4-FFF2-40B4-BE49-F238E27FC236}">
                    <a16:creationId xmlns:a16="http://schemas.microsoft.com/office/drawing/2014/main" id="{F30FC2A3-CC5A-B949-F342-B120F5C2511F}"/>
                  </a:ext>
                </a:extLst>
              </p:cNvPr>
              <p:cNvPicPr>
                <a:picLocks noChangeAspect="1"/>
              </p:cNvPicPr>
              <p:nvPr/>
            </p:nvPicPr>
            <p:blipFill>
              <a:blip r:embed="rId3"/>
              <a:srcRect/>
              <a:stretch/>
            </p:blipFill>
            <p:spPr>
              <a:xfrm>
                <a:off x="1295826" y="4448781"/>
                <a:ext cx="707512" cy="833854"/>
              </a:xfrm>
              <a:prstGeom prst="rect">
                <a:avLst/>
              </a:prstGeom>
            </p:spPr>
          </p:pic>
          <p:pic>
            <p:nvPicPr>
              <p:cNvPr id="33" name="Image 32">
                <a:extLst>
                  <a:ext uri="{FF2B5EF4-FFF2-40B4-BE49-F238E27FC236}">
                    <a16:creationId xmlns:a16="http://schemas.microsoft.com/office/drawing/2014/main" id="{7EB1FBEB-6590-976E-1196-E58E1C3C034B}"/>
                  </a:ext>
                </a:extLst>
              </p:cNvPr>
              <p:cNvPicPr>
                <a:picLocks noChangeAspect="1"/>
              </p:cNvPicPr>
              <p:nvPr/>
            </p:nvPicPr>
            <p:blipFill>
              <a:blip r:embed="rId4"/>
              <a:stretch>
                <a:fillRect/>
              </a:stretch>
            </p:blipFill>
            <p:spPr>
              <a:xfrm>
                <a:off x="1797487" y="4700629"/>
                <a:ext cx="520880" cy="372550"/>
              </a:xfrm>
              <a:prstGeom prst="rect">
                <a:avLst/>
              </a:prstGeom>
            </p:spPr>
          </p:pic>
        </p:grpSp>
        <p:sp>
          <p:nvSpPr>
            <p:cNvPr id="212" name="ZoneTexte 211">
              <a:extLst>
                <a:ext uri="{FF2B5EF4-FFF2-40B4-BE49-F238E27FC236}">
                  <a16:creationId xmlns:a16="http://schemas.microsoft.com/office/drawing/2014/main" id="{FE522AF7-2ACD-2A47-01D4-39BC9299E961}"/>
                </a:ext>
              </a:extLst>
            </p:cNvPr>
            <p:cNvSpPr txBox="1"/>
            <p:nvPr/>
          </p:nvSpPr>
          <p:spPr>
            <a:xfrm>
              <a:off x="728767" y="4958996"/>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Registering</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that</a:t>
              </a:r>
              <a:r>
                <a:rPr lang="fr-BE" sz="1000" dirty="0">
                  <a:effectLst/>
                  <a:latin typeface="Verdana" panose="020B0604030504040204" pitchFamily="34" charset="0"/>
                  <a:ea typeface="Verdana" panose="020B0604030504040204" pitchFamily="34" charset="0"/>
                  <a:cs typeface="Verdana" panose="020B0604030504040204" pitchFamily="34" charset="0"/>
                </a:rPr>
                <a:t> the trolley </a:t>
              </a:r>
              <a:r>
                <a:rPr lang="fr-BE" sz="1000" dirty="0" err="1">
                  <a:effectLst/>
                  <a:latin typeface="Verdana" panose="020B0604030504040204" pitchFamily="34" charset="0"/>
                  <a:ea typeface="Verdana" panose="020B0604030504040204" pitchFamily="34" charset="0"/>
                  <a:cs typeface="Verdana" panose="020B0604030504040204" pitchFamily="34" charset="0"/>
                </a:rPr>
                <a:t>is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ready</a:t>
              </a:r>
              <a:r>
                <a:rPr lang="fr-BE" sz="1000" dirty="0">
                  <a:effectLst/>
                  <a:latin typeface="Verdana" panose="020B0604030504040204" pitchFamily="34" charset="0"/>
                  <a:ea typeface="Verdana" panose="020B0604030504040204" pitchFamily="34" charset="0"/>
                  <a:cs typeface="Verdana" panose="020B0604030504040204" pitchFamily="34" charset="0"/>
                </a:rPr>
                <a:t> for distribution</a:t>
              </a:r>
            </a:p>
          </p:txBody>
        </p:sp>
      </p:grpSp>
      <p:grpSp>
        <p:nvGrpSpPr>
          <p:cNvPr id="246" name="Groupe 245">
            <a:extLst>
              <a:ext uri="{FF2B5EF4-FFF2-40B4-BE49-F238E27FC236}">
                <a16:creationId xmlns:a16="http://schemas.microsoft.com/office/drawing/2014/main" id="{F13A7F83-99E8-72E3-0065-7CD14DB58228}"/>
              </a:ext>
            </a:extLst>
          </p:cNvPr>
          <p:cNvGrpSpPr/>
          <p:nvPr/>
        </p:nvGrpSpPr>
        <p:grpSpPr>
          <a:xfrm>
            <a:off x="401510" y="2911498"/>
            <a:ext cx="3448391" cy="995845"/>
            <a:chOff x="401510" y="2757668"/>
            <a:chExt cx="3448391" cy="995845"/>
          </a:xfrm>
        </p:grpSpPr>
        <p:grpSp>
          <p:nvGrpSpPr>
            <p:cNvPr id="199" name="Groupe 198">
              <a:extLst>
                <a:ext uri="{FF2B5EF4-FFF2-40B4-BE49-F238E27FC236}">
                  <a16:creationId xmlns:a16="http://schemas.microsoft.com/office/drawing/2014/main" id="{62F645B5-F8FE-FE2C-783D-88B28D25B3F9}"/>
                </a:ext>
              </a:extLst>
            </p:cNvPr>
            <p:cNvGrpSpPr/>
            <p:nvPr/>
          </p:nvGrpSpPr>
          <p:grpSpPr>
            <a:xfrm>
              <a:off x="1295827" y="2757668"/>
              <a:ext cx="988166" cy="995845"/>
              <a:chOff x="1219319" y="2813064"/>
              <a:chExt cx="1271746" cy="1281629"/>
            </a:xfrm>
          </p:grpSpPr>
          <p:pic>
            <p:nvPicPr>
              <p:cNvPr id="193" name="Image 192">
                <a:extLst>
                  <a:ext uri="{FF2B5EF4-FFF2-40B4-BE49-F238E27FC236}">
                    <a16:creationId xmlns:a16="http://schemas.microsoft.com/office/drawing/2014/main" id="{8537EB3C-7FFE-066C-01BF-EF4550A8854A}"/>
                  </a:ext>
                </a:extLst>
              </p:cNvPr>
              <p:cNvPicPr>
                <a:picLocks noChangeAspect="1"/>
              </p:cNvPicPr>
              <p:nvPr/>
            </p:nvPicPr>
            <p:blipFill>
              <a:blip r:embed="rId3"/>
              <a:srcRect/>
              <a:stretch/>
            </p:blipFill>
            <p:spPr>
              <a:xfrm>
                <a:off x="1219319" y="3021543"/>
                <a:ext cx="910551" cy="1073150"/>
              </a:xfrm>
              <a:prstGeom prst="rect">
                <a:avLst/>
              </a:prstGeom>
            </p:spPr>
          </p:pic>
          <p:pic>
            <p:nvPicPr>
              <p:cNvPr id="195" name="Image 194">
                <a:extLst>
                  <a:ext uri="{FF2B5EF4-FFF2-40B4-BE49-F238E27FC236}">
                    <a16:creationId xmlns:a16="http://schemas.microsoft.com/office/drawing/2014/main" id="{4E3B6B13-1827-32F0-22DD-985621326EA2}"/>
                  </a:ext>
                </a:extLst>
              </p:cNvPr>
              <p:cNvPicPr>
                <a:picLocks noChangeAspect="1"/>
              </p:cNvPicPr>
              <p:nvPr/>
            </p:nvPicPr>
            <p:blipFill>
              <a:blip r:embed="rId5"/>
              <a:srcRect/>
              <a:stretch/>
            </p:blipFill>
            <p:spPr>
              <a:xfrm>
                <a:off x="1906670" y="2813064"/>
                <a:ext cx="420254" cy="639518"/>
              </a:xfrm>
              <a:prstGeom prst="rect">
                <a:avLst/>
              </a:prstGeom>
            </p:spPr>
          </p:pic>
          <p:pic>
            <p:nvPicPr>
              <p:cNvPr id="53" name="Image 52">
                <a:extLst>
                  <a:ext uri="{FF2B5EF4-FFF2-40B4-BE49-F238E27FC236}">
                    <a16:creationId xmlns:a16="http://schemas.microsoft.com/office/drawing/2014/main" id="{A8ADF752-A484-C6C7-3679-C4B6220FD3D9}"/>
                  </a:ext>
                </a:extLst>
              </p:cNvPr>
              <p:cNvPicPr>
                <a:picLocks noChangeAspect="1"/>
              </p:cNvPicPr>
              <p:nvPr/>
            </p:nvPicPr>
            <p:blipFill>
              <a:blip r:embed="rId4"/>
              <a:stretch>
                <a:fillRect/>
              </a:stretch>
            </p:blipFill>
            <p:spPr>
              <a:xfrm>
                <a:off x="2135853" y="3301970"/>
                <a:ext cx="355212" cy="254059"/>
              </a:xfrm>
              <a:prstGeom prst="rect">
                <a:avLst/>
              </a:prstGeom>
            </p:spPr>
          </p:pic>
        </p:grpSp>
        <p:sp>
          <p:nvSpPr>
            <p:cNvPr id="200" name="Flèche vers la droite 199">
              <a:extLst>
                <a:ext uri="{FF2B5EF4-FFF2-40B4-BE49-F238E27FC236}">
                  <a16:creationId xmlns:a16="http://schemas.microsoft.com/office/drawing/2014/main" id="{5647F503-C0A6-8A6E-E2EF-11E45A3E660F}"/>
                </a:ext>
              </a:extLst>
            </p:cNvPr>
            <p:cNvSpPr/>
            <p:nvPr/>
          </p:nvSpPr>
          <p:spPr>
            <a:xfrm rot="10800000">
              <a:off x="2196254" y="3121108"/>
              <a:ext cx="1653647"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91" name="ZoneTexte 190">
              <a:extLst>
                <a:ext uri="{FF2B5EF4-FFF2-40B4-BE49-F238E27FC236}">
                  <a16:creationId xmlns:a16="http://schemas.microsoft.com/office/drawing/2014/main" id="{D5F784F9-D9A3-233F-C3E0-313022020364}"/>
                </a:ext>
              </a:extLst>
            </p:cNvPr>
            <p:cNvSpPr txBox="1"/>
            <p:nvPr/>
          </p:nvSpPr>
          <p:spPr>
            <a:xfrm>
              <a:off x="401510" y="3153885"/>
              <a:ext cx="855773" cy="553998"/>
            </a:xfrm>
            <a:prstGeom prst="rect">
              <a:avLst/>
            </a:prstGeom>
            <a:noFill/>
            <a:effectLst/>
          </p:spPr>
          <p:txBody>
            <a:bodyPr wrap="square">
              <a:spAutoFit/>
            </a:bodyPr>
            <a:lstStyle/>
            <a:p>
              <a:r>
                <a:rPr lang="fr-BE" sz="1000" dirty="0">
                  <a:effectLst/>
                  <a:latin typeface="Verdana" panose="020B0604030504040204" pitchFamily="34" charset="0"/>
                  <a:ea typeface="Verdana" panose="020B0604030504040204" pitchFamily="34" charset="0"/>
                  <a:cs typeface="Verdana" panose="020B0604030504040204" pitchFamily="34" charset="0"/>
                </a:rPr>
                <a:t>Checking the trolleys</a:t>
              </a:r>
            </a:p>
          </p:txBody>
        </p:sp>
      </p:grpSp>
      <p:grpSp>
        <p:nvGrpSpPr>
          <p:cNvPr id="248" name="Groupe 247">
            <a:extLst>
              <a:ext uri="{FF2B5EF4-FFF2-40B4-BE49-F238E27FC236}">
                <a16:creationId xmlns:a16="http://schemas.microsoft.com/office/drawing/2014/main" id="{4F96A856-540F-2B30-3C87-77FE398668B3}"/>
              </a:ext>
            </a:extLst>
          </p:cNvPr>
          <p:cNvGrpSpPr/>
          <p:nvPr/>
        </p:nvGrpSpPr>
        <p:grpSpPr>
          <a:xfrm>
            <a:off x="2841876" y="3070222"/>
            <a:ext cx="3258933" cy="1963896"/>
            <a:chOff x="2841876" y="4161848"/>
            <a:chExt cx="3258933" cy="1963896"/>
          </a:xfrm>
        </p:grpSpPr>
        <p:sp>
          <p:nvSpPr>
            <p:cNvPr id="228" name="Flèche vers la droite 227">
              <a:extLst>
                <a:ext uri="{FF2B5EF4-FFF2-40B4-BE49-F238E27FC236}">
                  <a16:creationId xmlns:a16="http://schemas.microsoft.com/office/drawing/2014/main" id="{0D2FA15D-15D8-6C3C-7150-42DB69BA55A7}"/>
                </a:ext>
              </a:extLst>
            </p:cNvPr>
            <p:cNvSpPr/>
            <p:nvPr/>
          </p:nvSpPr>
          <p:spPr>
            <a:xfrm rot="12600000">
              <a:off x="4519777" y="5664774"/>
              <a:ext cx="1581032"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3" name="Flèche vers la droite 172">
              <a:extLst>
                <a:ext uri="{FF2B5EF4-FFF2-40B4-BE49-F238E27FC236}">
                  <a16:creationId xmlns:a16="http://schemas.microsoft.com/office/drawing/2014/main" id="{07974A15-8966-B9D8-1639-9A447232F3CF}"/>
                </a:ext>
              </a:extLst>
            </p:cNvPr>
            <p:cNvSpPr/>
            <p:nvPr/>
          </p:nvSpPr>
          <p:spPr>
            <a:xfrm rot="10800000">
              <a:off x="4440943" y="4370772"/>
              <a:ext cx="1522989"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74" name="ZoneTexte 173">
              <a:extLst>
                <a:ext uri="{FF2B5EF4-FFF2-40B4-BE49-F238E27FC236}">
                  <a16:creationId xmlns:a16="http://schemas.microsoft.com/office/drawing/2014/main" id="{F6FEB230-C6B8-41EF-9C43-C9094291DA21}"/>
                </a:ext>
              </a:extLst>
            </p:cNvPr>
            <p:cNvSpPr txBox="1"/>
            <p:nvPr/>
          </p:nvSpPr>
          <p:spPr>
            <a:xfrm>
              <a:off x="4845407" y="446748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Yes</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75" name="ZoneTexte 174">
              <a:extLst>
                <a:ext uri="{FF2B5EF4-FFF2-40B4-BE49-F238E27FC236}">
                  <a16:creationId xmlns:a16="http://schemas.microsoft.com/office/drawing/2014/main" id="{556D8947-5757-5DBE-0D7A-4AE558089EB3}"/>
                </a:ext>
              </a:extLst>
            </p:cNvPr>
            <p:cNvSpPr txBox="1"/>
            <p:nvPr/>
          </p:nvSpPr>
          <p:spPr>
            <a:xfrm>
              <a:off x="2841876" y="5070377"/>
              <a:ext cx="2031049" cy="707886"/>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Filling</a:t>
              </a:r>
              <a:r>
                <a:rPr lang="fr-BE" sz="1000" dirty="0">
                  <a:effectLst/>
                  <a:latin typeface="Verdana" panose="020B0604030504040204" pitchFamily="34" charset="0"/>
                  <a:ea typeface="Verdana" panose="020B0604030504040204" pitchFamily="34" charset="0"/>
                  <a:cs typeface="Verdana" panose="020B0604030504040204" pitchFamily="34" charset="0"/>
                </a:rPr>
                <a:t> of trolleys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(In </a:t>
              </a:r>
              <a:r>
                <a:rPr lang="fr-BE" sz="1000" dirty="0" err="1">
                  <a:effectLst/>
                  <a:latin typeface="Verdana" panose="020B0604030504040204" pitchFamily="34" charset="0"/>
                  <a:ea typeface="Verdana" panose="020B0604030504040204" pitchFamily="34" charset="0"/>
                  <a:cs typeface="Verdana" panose="020B0604030504040204" pitchFamily="34" charset="0"/>
                </a:rPr>
                <a:t>computerised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r>
                <a:rPr lang="fr-BE" sz="1000" dirty="0">
                  <a:effectLst/>
                  <a:latin typeface="Verdana" panose="020B0604030504040204" pitchFamily="34" charset="0"/>
                  <a:ea typeface="Verdana" panose="020B0604030504040204" pitchFamily="34" charset="0"/>
                  <a:cs typeface="Verdana" panose="020B0604030504040204" pitchFamily="34" charset="0"/>
                </a:rPr>
                <a:t>, </a:t>
              </a:r>
              <a:br>
                <a:rPr lang="fr-BE" sz="1000" dirty="0">
                  <a:effectLst/>
                  <a:latin typeface="Verdana" panose="020B0604030504040204" pitchFamily="34" charset="0"/>
                  <a:ea typeface="Verdana" panose="020B0604030504040204" pitchFamily="34" charset="0"/>
                  <a:cs typeface="Verdana" panose="020B0604030504040204" pitchFamily="34" charset="0"/>
                </a:rPr>
              </a:br>
              <a:r>
                <a:rPr lang="fr-BE" sz="1000" dirty="0">
                  <a:effectLst/>
                  <a:latin typeface="Verdana" panose="020B0604030504040204" pitchFamily="34" charset="0"/>
                  <a:ea typeface="Verdana" panose="020B0604030504040204" pitchFamily="34" charset="0"/>
                  <a:cs typeface="Verdana" panose="020B0604030504040204" pitchFamily="34" charset="0"/>
                </a:rPr>
                <a:t>the "trolley </a:t>
              </a:r>
              <a:r>
                <a:rPr lang="fr-BE" sz="1000" dirty="0" err="1">
                  <a:effectLst/>
                  <a:latin typeface="Verdana" panose="020B0604030504040204" pitchFamily="34" charset="0"/>
                  <a:ea typeface="Verdana" panose="020B0604030504040204" pitchFamily="34" charset="0"/>
                  <a:cs typeface="Verdana" panose="020B0604030504040204" pitchFamily="34" charset="0"/>
                </a:rPr>
                <a:t>loading</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list</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facilitates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this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activity</a:t>
              </a:r>
              <a:r>
                <a:rPr lang="fr-BE" sz="1000" dirty="0">
                  <a:effectLst/>
                  <a:latin typeface="Verdana" panose="020B0604030504040204" pitchFamily="34" charset="0"/>
                  <a:ea typeface="Verdana" panose="020B0604030504040204" pitchFamily="34" charset="0"/>
                  <a:cs typeface="Verdana" panose="020B0604030504040204" pitchFamily="34" charset="0"/>
                </a:rPr>
                <a:t>)</a:t>
              </a:r>
            </a:p>
          </p:txBody>
        </p:sp>
        <p:grpSp>
          <p:nvGrpSpPr>
            <p:cNvPr id="198" name="Groupe 197">
              <a:extLst>
                <a:ext uri="{FF2B5EF4-FFF2-40B4-BE49-F238E27FC236}">
                  <a16:creationId xmlns:a16="http://schemas.microsoft.com/office/drawing/2014/main" id="{EDBC347F-E974-AE47-ABEF-7E31815EE903}"/>
                </a:ext>
              </a:extLst>
            </p:cNvPr>
            <p:cNvGrpSpPr/>
            <p:nvPr/>
          </p:nvGrpSpPr>
          <p:grpSpPr>
            <a:xfrm>
              <a:off x="3470409" y="4161848"/>
              <a:ext cx="976519" cy="833853"/>
              <a:chOff x="3393900" y="4143412"/>
              <a:chExt cx="1256757" cy="1073150"/>
            </a:xfrm>
          </p:grpSpPr>
          <p:pic>
            <p:nvPicPr>
              <p:cNvPr id="15" name="Image 14">
                <a:extLst>
                  <a:ext uri="{FF2B5EF4-FFF2-40B4-BE49-F238E27FC236}">
                    <a16:creationId xmlns:a16="http://schemas.microsoft.com/office/drawing/2014/main" id="{E87551FC-A840-9C04-EEDC-DA2CF38070F8}"/>
                  </a:ext>
                </a:extLst>
              </p:cNvPr>
              <p:cNvPicPr>
                <a:picLocks noChangeAspect="1"/>
              </p:cNvPicPr>
              <p:nvPr/>
            </p:nvPicPr>
            <p:blipFill>
              <a:blip r:embed="rId3"/>
              <a:srcRect/>
              <a:stretch/>
            </p:blipFill>
            <p:spPr>
              <a:xfrm>
                <a:off x="3393900" y="4143412"/>
                <a:ext cx="910550" cy="1073150"/>
              </a:xfrm>
              <a:prstGeom prst="rect">
                <a:avLst/>
              </a:prstGeom>
            </p:spPr>
          </p:pic>
          <p:pic>
            <p:nvPicPr>
              <p:cNvPr id="177" name="Image 176">
                <a:extLst>
                  <a:ext uri="{FF2B5EF4-FFF2-40B4-BE49-F238E27FC236}">
                    <a16:creationId xmlns:a16="http://schemas.microsoft.com/office/drawing/2014/main" id="{CA20B1B8-9D02-209E-DA1B-BE978D11C844}"/>
                  </a:ext>
                </a:extLst>
              </p:cNvPr>
              <p:cNvPicPr>
                <a:picLocks noChangeAspect="1"/>
              </p:cNvPicPr>
              <p:nvPr/>
            </p:nvPicPr>
            <p:blipFill>
              <a:blip r:embed="rId6"/>
              <a:stretch>
                <a:fillRect/>
              </a:stretch>
            </p:blipFill>
            <p:spPr>
              <a:xfrm>
                <a:off x="3940530" y="4431795"/>
                <a:ext cx="710127" cy="338924"/>
              </a:xfrm>
              <a:prstGeom prst="rect">
                <a:avLst/>
              </a:prstGeom>
            </p:spPr>
          </p:pic>
        </p:grpSp>
        <p:sp>
          <p:nvSpPr>
            <p:cNvPr id="230" name="ZoneTexte 229">
              <a:extLst>
                <a:ext uri="{FF2B5EF4-FFF2-40B4-BE49-F238E27FC236}">
                  <a16:creationId xmlns:a16="http://schemas.microsoft.com/office/drawing/2014/main" id="{06F72411-1BFA-7C13-C397-2D4EDA9045E4}"/>
                </a:ext>
              </a:extLst>
            </p:cNvPr>
            <p:cNvSpPr txBox="1"/>
            <p:nvPr/>
          </p:nvSpPr>
          <p:spPr>
            <a:xfrm>
              <a:off x="3279387" y="5848814"/>
              <a:ext cx="999765"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GIAI</a:t>
              </a:r>
            </a:p>
          </p:txBody>
        </p:sp>
      </p:grpSp>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8" name="Groupe 257">
            <a:extLst>
              <a:ext uri="{FF2B5EF4-FFF2-40B4-BE49-F238E27FC236}">
                <a16:creationId xmlns:a16="http://schemas.microsoft.com/office/drawing/2014/main" id="{1D135615-853A-89D2-3460-E84E8FA220F7}"/>
              </a:ext>
            </a:extLst>
          </p:cNvPr>
          <p:cNvGrpSpPr/>
          <p:nvPr/>
        </p:nvGrpSpPr>
        <p:grpSpPr>
          <a:xfrm>
            <a:off x="5668351" y="4293070"/>
            <a:ext cx="2896810" cy="1441812"/>
            <a:chOff x="5668351" y="5383909"/>
            <a:chExt cx="2896810" cy="1441812"/>
          </a:xfrm>
        </p:grpSpPr>
        <p:sp>
          <p:nvSpPr>
            <p:cNvPr id="129" name="Flèche vers la droite 128">
              <a:extLst>
                <a:ext uri="{FF2B5EF4-FFF2-40B4-BE49-F238E27FC236}">
                  <a16:creationId xmlns:a16="http://schemas.microsoft.com/office/drawing/2014/main" id="{D4FF7186-03E4-524A-C338-8B930F45B374}"/>
                </a:ext>
              </a:extLst>
            </p:cNvPr>
            <p:cNvSpPr/>
            <p:nvPr/>
          </p:nvSpPr>
          <p:spPr>
            <a:xfrm rot="5400000">
              <a:off x="5739931" y="5349434"/>
              <a:ext cx="392019" cy="460970"/>
            </a:xfrm>
            <a:prstGeom prst="right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latin typeface="Verdana" panose="020B0604030504040204" pitchFamily="34" charset="0"/>
                <a:ea typeface="Verdana" panose="020B0604030504040204" pitchFamily="34" charset="0"/>
                <a:cs typeface="Verdana" panose="020B0604030504040204" pitchFamily="34" charset="0"/>
              </a:endParaRPr>
            </a:p>
          </p:txBody>
        </p:sp>
        <p:sp>
          <p:nvSpPr>
            <p:cNvPr id="141" name="ZoneTexte 140">
              <a:extLst>
                <a:ext uri="{FF2B5EF4-FFF2-40B4-BE49-F238E27FC236}">
                  <a16:creationId xmlns:a16="http://schemas.microsoft.com/office/drawing/2014/main" id="{D105D76E-E55D-F8F5-4572-7072032CA619}"/>
                </a:ext>
              </a:extLst>
            </p:cNvPr>
            <p:cNvSpPr txBox="1"/>
            <p:nvPr/>
          </p:nvSpPr>
          <p:spPr>
            <a:xfrm>
              <a:off x="5711295" y="5392670"/>
              <a:ext cx="449292"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No</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nvGrpSpPr>
            <p:cNvPr id="250" name="Groupe 249">
              <a:extLst>
                <a:ext uri="{FF2B5EF4-FFF2-40B4-BE49-F238E27FC236}">
                  <a16:creationId xmlns:a16="http://schemas.microsoft.com/office/drawing/2014/main" id="{BF7EBC0D-22C1-323B-CD14-1BD0B8B8312F}"/>
                </a:ext>
              </a:extLst>
            </p:cNvPr>
            <p:cNvGrpSpPr/>
            <p:nvPr/>
          </p:nvGrpSpPr>
          <p:grpSpPr>
            <a:xfrm>
              <a:off x="5668351" y="5799532"/>
              <a:ext cx="2896810" cy="1026189"/>
              <a:chOff x="5668351" y="5799532"/>
              <a:chExt cx="2896810" cy="1026189"/>
            </a:xfrm>
          </p:grpSpPr>
          <p:grpSp>
            <p:nvGrpSpPr>
              <p:cNvPr id="169" name="Groupe 168">
                <a:extLst>
                  <a:ext uri="{FF2B5EF4-FFF2-40B4-BE49-F238E27FC236}">
                    <a16:creationId xmlns:a16="http://schemas.microsoft.com/office/drawing/2014/main" id="{85C0267E-257F-FF26-2E90-C127056C1D9C}"/>
                  </a:ext>
                </a:extLst>
              </p:cNvPr>
              <p:cNvGrpSpPr/>
              <p:nvPr/>
            </p:nvGrpSpPr>
            <p:grpSpPr>
              <a:xfrm>
                <a:off x="5668351" y="5799532"/>
                <a:ext cx="780373" cy="983343"/>
                <a:chOff x="5620201" y="5807741"/>
                <a:chExt cx="780373" cy="983343"/>
              </a:xfrm>
            </p:grpSpPr>
            <p:pic>
              <p:nvPicPr>
                <p:cNvPr id="159" name="Image 158">
                  <a:extLst>
                    <a:ext uri="{FF2B5EF4-FFF2-40B4-BE49-F238E27FC236}">
                      <a16:creationId xmlns:a16="http://schemas.microsoft.com/office/drawing/2014/main" id="{12EB3188-A2E2-0506-83B9-141BF79EC9D8}"/>
                    </a:ext>
                  </a:extLst>
                </p:cNvPr>
                <p:cNvPicPr>
                  <a:picLocks noChangeAspect="1"/>
                </p:cNvPicPr>
                <p:nvPr/>
              </p:nvPicPr>
              <p:blipFill>
                <a:blip r:embed="rId7"/>
                <a:stretch>
                  <a:fillRect/>
                </a:stretch>
              </p:blipFill>
              <p:spPr>
                <a:xfrm>
                  <a:off x="5620201" y="5807741"/>
                  <a:ext cx="563700" cy="983343"/>
                </a:xfrm>
                <a:prstGeom prst="rect">
                  <a:avLst/>
                </a:prstGeom>
              </p:spPr>
            </p:pic>
            <p:pic>
              <p:nvPicPr>
                <p:cNvPr id="63" name="Image 62">
                  <a:extLst>
                    <a:ext uri="{FF2B5EF4-FFF2-40B4-BE49-F238E27FC236}">
                      <a16:creationId xmlns:a16="http://schemas.microsoft.com/office/drawing/2014/main" id="{D583162B-8061-045E-242F-303582D908B9}"/>
                    </a:ext>
                  </a:extLst>
                </p:cNvPr>
                <p:cNvPicPr>
                  <a:picLocks noChangeAspect="1"/>
                </p:cNvPicPr>
                <p:nvPr/>
              </p:nvPicPr>
              <p:blipFill>
                <a:blip r:embed="rId8"/>
                <a:stretch>
                  <a:fillRect/>
                </a:stretch>
              </p:blipFill>
              <p:spPr>
                <a:xfrm>
                  <a:off x="5920599" y="6115000"/>
                  <a:ext cx="479975" cy="425578"/>
                </a:xfrm>
                <a:prstGeom prst="rect">
                  <a:avLst/>
                </a:prstGeom>
              </p:spPr>
            </p:pic>
          </p:grpSp>
          <p:sp>
            <p:nvSpPr>
              <p:cNvPr id="172" name="ZoneTexte 171">
                <a:extLst>
                  <a:ext uri="{FF2B5EF4-FFF2-40B4-BE49-F238E27FC236}">
                    <a16:creationId xmlns:a16="http://schemas.microsoft.com/office/drawing/2014/main" id="{BDF45FCB-9E83-C23B-52B1-22536322A81C}"/>
                  </a:ext>
                </a:extLst>
              </p:cNvPr>
              <p:cNvSpPr txBox="1"/>
              <p:nvPr/>
            </p:nvSpPr>
            <p:spPr>
              <a:xfrm>
                <a:off x="6534112" y="6029949"/>
                <a:ext cx="2031049" cy="553998"/>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Make</a:t>
                </a:r>
                <a:r>
                  <a:rPr lang="fr-BE" sz="1000" dirty="0">
                    <a:effectLst/>
                    <a:latin typeface="Verdana" panose="020B0604030504040204" pitchFamily="34" charset="0"/>
                    <a:ea typeface="Verdana" panose="020B0604030504040204" pitchFamily="34" charset="0"/>
                    <a:cs typeface="Verdana" panose="020B0604030504040204" pitchFamily="34" charset="0"/>
                  </a:rPr>
                  <a:t> corrections as </a:t>
                </a:r>
                <a:r>
                  <a:rPr lang="fr-BE" sz="1000" dirty="0" err="1">
                    <a:effectLst/>
                    <a:latin typeface="Verdana" panose="020B0604030504040204" pitchFamily="34" charset="0"/>
                    <a:ea typeface="Verdana" panose="020B0604030504040204" pitchFamily="34" charset="0"/>
                    <a:cs typeface="Verdana" panose="020B0604030504040204" pitchFamily="34" charset="0"/>
                  </a:rPr>
                  <a:t>appropriate</a:t>
                </a:r>
                <a:r>
                  <a:rPr lang="fr-BE" sz="1000" dirty="0">
                    <a:effectLst/>
                    <a:latin typeface="Verdana" panose="020B0604030504040204" pitchFamily="34" charset="0"/>
                    <a:ea typeface="Verdana" panose="020B0604030504040204" pitchFamily="34" charset="0"/>
                    <a:cs typeface="Verdana" panose="020B0604030504040204" pitchFamily="34" charset="0"/>
                  </a:rPr>
                  <a:t> and analyse the causes</a:t>
                </a:r>
              </a:p>
            </p:txBody>
          </p:sp>
          <p:sp>
            <p:nvSpPr>
              <p:cNvPr id="227" name="ZoneTexte 226">
                <a:extLst>
                  <a:ext uri="{FF2B5EF4-FFF2-40B4-BE49-F238E27FC236}">
                    <a16:creationId xmlns:a16="http://schemas.microsoft.com/office/drawing/2014/main" id="{52657D84-BA75-C9D2-4A86-79BC234A6641}"/>
                  </a:ext>
                </a:extLst>
              </p:cNvPr>
              <p:cNvSpPr txBox="1"/>
              <p:nvPr/>
            </p:nvSpPr>
            <p:spPr>
              <a:xfrm>
                <a:off x="6630427" y="6579500"/>
                <a:ext cx="619571" cy="246221"/>
              </a:xfrm>
              <a:prstGeom prst="rect">
                <a:avLst/>
              </a:prstGeom>
              <a:solidFill>
                <a:schemeClr val="accent4"/>
              </a:solid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grpSp>
        <p:nvGrpSpPr>
          <p:cNvPr id="249" name="Groupe 248">
            <a:extLst>
              <a:ext uri="{FF2B5EF4-FFF2-40B4-BE49-F238E27FC236}">
                <a16:creationId xmlns:a16="http://schemas.microsoft.com/office/drawing/2014/main" id="{48C54CFD-7AB3-A0AB-16CB-65985E632E5B}"/>
              </a:ext>
            </a:extLst>
          </p:cNvPr>
          <p:cNvGrpSpPr/>
          <p:nvPr/>
        </p:nvGrpSpPr>
        <p:grpSpPr>
          <a:xfrm>
            <a:off x="4928149" y="2826630"/>
            <a:ext cx="3033715" cy="1405881"/>
            <a:chOff x="4928149" y="3917469"/>
            <a:chExt cx="3033715" cy="1405881"/>
          </a:xfrm>
        </p:grpSpPr>
        <p:grpSp>
          <p:nvGrpSpPr>
            <p:cNvPr id="137" name="Groupe 136">
              <a:extLst>
                <a:ext uri="{FF2B5EF4-FFF2-40B4-BE49-F238E27FC236}">
                  <a16:creationId xmlns:a16="http://schemas.microsoft.com/office/drawing/2014/main" id="{80E9E45B-5F31-BB4A-930C-BD77362BCB7E}"/>
                </a:ext>
              </a:extLst>
            </p:cNvPr>
            <p:cNvGrpSpPr/>
            <p:nvPr/>
          </p:nvGrpSpPr>
          <p:grpSpPr>
            <a:xfrm>
              <a:off x="5620201" y="3917469"/>
              <a:ext cx="833439" cy="1119347"/>
              <a:chOff x="5460725" y="3887968"/>
              <a:chExt cx="833439" cy="1119347"/>
            </a:xfrm>
          </p:grpSpPr>
          <p:pic>
            <p:nvPicPr>
              <p:cNvPr id="133" name="Image 132">
                <a:extLst>
                  <a:ext uri="{FF2B5EF4-FFF2-40B4-BE49-F238E27FC236}">
                    <a16:creationId xmlns:a16="http://schemas.microsoft.com/office/drawing/2014/main" id="{ABFBC5A0-83F2-5D3B-2271-819AC82BF99D}"/>
                  </a:ext>
                </a:extLst>
              </p:cNvPr>
              <p:cNvPicPr>
                <a:picLocks noChangeAspect="1"/>
              </p:cNvPicPr>
              <p:nvPr/>
            </p:nvPicPr>
            <p:blipFill>
              <a:blip r:embed="rId7"/>
              <a:stretch>
                <a:fillRect/>
              </a:stretch>
            </p:blipFill>
            <p:spPr>
              <a:xfrm>
                <a:off x="5460725" y="3887968"/>
                <a:ext cx="563700" cy="983343"/>
              </a:xfrm>
              <a:prstGeom prst="rect">
                <a:avLst/>
              </a:prstGeom>
            </p:spPr>
          </p:pic>
          <p:pic>
            <p:nvPicPr>
              <p:cNvPr id="135" name="Image 134">
                <a:extLst>
                  <a:ext uri="{FF2B5EF4-FFF2-40B4-BE49-F238E27FC236}">
                    <a16:creationId xmlns:a16="http://schemas.microsoft.com/office/drawing/2014/main" id="{E776B303-CA72-CD85-DC82-BD399A095512}"/>
                  </a:ext>
                </a:extLst>
              </p:cNvPr>
              <p:cNvPicPr>
                <a:picLocks noChangeAspect="1"/>
              </p:cNvPicPr>
              <p:nvPr/>
            </p:nvPicPr>
            <p:blipFill>
              <a:blip r:embed="rId4"/>
              <a:stretch>
                <a:fillRect/>
              </a:stretch>
            </p:blipFill>
            <p:spPr>
              <a:xfrm>
                <a:off x="5776465" y="4082142"/>
                <a:ext cx="517699" cy="370275"/>
              </a:xfrm>
              <a:prstGeom prst="rect">
                <a:avLst/>
              </a:prstGeom>
            </p:spPr>
          </p:pic>
          <p:pic>
            <p:nvPicPr>
              <p:cNvPr id="85" name="Image 84">
                <a:extLst>
                  <a:ext uri="{FF2B5EF4-FFF2-40B4-BE49-F238E27FC236}">
                    <a16:creationId xmlns:a16="http://schemas.microsoft.com/office/drawing/2014/main" id="{5AB52167-D4FD-B8EE-ABA4-F72972D1C32F}"/>
                  </a:ext>
                </a:extLst>
              </p:cNvPr>
              <p:cNvPicPr>
                <a:picLocks noChangeAspect="1"/>
              </p:cNvPicPr>
              <p:nvPr/>
            </p:nvPicPr>
            <p:blipFill>
              <a:blip r:embed="rId9"/>
              <a:stretch>
                <a:fillRect/>
              </a:stretch>
            </p:blipFill>
            <p:spPr>
              <a:xfrm>
                <a:off x="5762246" y="4519800"/>
                <a:ext cx="487515" cy="487515"/>
              </a:xfrm>
              <a:prstGeom prst="rect">
                <a:avLst/>
              </a:prstGeom>
            </p:spPr>
          </p:pic>
        </p:grpSp>
        <p:sp>
          <p:nvSpPr>
            <p:cNvPr id="145" name="Flèche vers la droite 144">
              <a:extLst>
                <a:ext uri="{FF2B5EF4-FFF2-40B4-BE49-F238E27FC236}">
                  <a16:creationId xmlns:a16="http://schemas.microsoft.com/office/drawing/2014/main" id="{9399557E-C50A-ECDC-62FC-5B7F5F9A9065}"/>
                </a:ext>
              </a:extLst>
            </p:cNvPr>
            <p:cNvSpPr/>
            <p:nvPr/>
          </p:nvSpPr>
          <p:spPr>
            <a:xfrm rot="10800000">
              <a:off x="6420886"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46" name="ZoneTexte 145">
              <a:extLst>
                <a:ext uri="{FF2B5EF4-FFF2-40B4-BE49-F238E27FC236}">
                  <a16:creationId xmlns:a16="http://schemas.microsoft.com/office/drawing/2014/main" id="{D9DE6148-E1A0-269C-DB63-6D753A022718}"/>
                </a:ext>
              </a:extLst>
            </p:cNvPr>
            <p:cNvSpPr txBox="1"/>
            <p:nvPr/>
          </p:nvSpPr>
          <p:spPr>
            <a:xfrm>
              <a:off x="4928149" y="507712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Is correct ?</a:t>
              </a:r>
            </a:p>
          </p:txBody>
        </p:sp>
      </p:gr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10"/>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11"/>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12"/>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7"/>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13"/>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10"/>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14"/>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4"/>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10"/>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15"/>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7"/>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10"/>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7"/>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6"/>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4"/>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7"/>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6"/>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7"/>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8"/>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3625758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066F2B70-4ADC-BBAA-4A7D-260B73399E58}"/>
              </a:ext>
            </a:extLst>
          </p:cNvPr>
          <p:cNvSpPr>
            <a:spLocks noGrp="1"/>
          </p:cNvSpPr>
          <p:nvPr>
            <p:ph type="title"/>
          </p:nvPr>
        </p:nvSpPr>
        <p:spPr/>
        <p:txBody>
          <a:bodyPr>
            <a:normAutofit/>
          </a:bodyPr>
          <a:lstStyle/>
          <a:p>
            <a:r>
              <a:rPr lang="en-US" dirty="0">
                <a:latin typeface="Verdana" panose="020B0604030504040204" pitchFamily="34" charset="0"/>
                <a:ea typeface="Verdana" panose="020B0604030504040204" pitchFamily="34" charset="0"/>
                <a:cs typeface="Verdana" panose="020B0604030504040204" pitchFamily="34" charset="0"/>
              </a:rPr>
              <a:t>Benefits</a:t>
            </a:r>
            <a:endParaRPr lang="fr-FR" dirty="0">
              <a:latin typeface="Verdana" panose="020B0604030504040204" pitchFamily="34" charset="0"/>
              <a:ea typeface="Verdana" panose="020B0604030504040204" pitchFamily="34" charset="0"/>
              <a:cs typeface="Verdana" panose="020B0604030504040204" pitchFamily="34" charset="0"/>
            </a:endParaRPr>
          </a:p>
        </p:txBody>
      </p:sp>
      <p:sp>
        <p:nvSpPr>
          <p:cNvPr id="12" name="Espace réservé du contenu 11">
            <a:extLst>
              <a:ext uri="{FF2B5EF4-FFF2-40B4-BE49-F238E27FC236}">
                <a16:creationId xmlns:a16="http://schemas.microsoft.com/office/drawing/2014/main" id="{FD161E11-629A-6D21-3B91-EF906F68AB9D}"/>
              </a:ext>
            </a:extLst>
          </p:cNvPr>
          <p:cNvSpPr>
            <a:spLocks noGrp="1"/>
          </p:cNvSpPr>
          <p:nvPr>
            <p:ph idx="1"/>
          </p:nvPr>
        </p:nvSpPr>
        <p:spPr/>
        <p:txBody>
          <a:bodyPr wrap="square" numCol="1" spcCol="180000">
            <a:noAutofit/>
          </a:bodyPr>
          <a:lstStyle/>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Increased patient safety</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Prevented dispensing error </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Improved dispensing speed</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Faster and more precise recalls at single-dose level </a:t>
            </a:r>
          </a:p>
          <a:p>
            <a:pPr marL="342900" indent="-342900">
              <a:spcBef>
                <a:spcPts val="3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Traceability up to the patient</a:t>
            </a:r>
          </a:p>
        </p:txBody>
      </p:sp>
      <p:sp>
        <p:nvSpPr>
          <p:cNvPr id="2" name="Espace réservé du texte 1">
            <a:extLst>
              <a:ext uri="{FF2B5EF4-FFF2-40B4-BE49-F238E27FC236}">
                <a16:creationId xmlns:a16="http://schemas.microsoft.com/office/drawing/2014/main" id="{90A90517-1600-E2C2-A3BD-A2E3AEEA931A}"/>
              </a:ext>
            </a:extLst>
          </p:cNvPr>
          <p:cNvSpPr>
            <a:spLocks noGrp="1"/>
          </p:cNvSpPr>
          <p:nvPr>
            <p:ph type="body" sz="quarter" idx="10"/>
          </p:nvPr>
        </p:nvSpPr>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Clinical</a:t>
            </a:r>
          </a:p>
        </p:txBody>
      </p:sp>
      <p:sp>
        <p:nvSpPr>
          <p:cNvPr id="3" name="Espace réservé du contenu 2">
            <a:extLst>
              <a:ext uri="{FF2B5EF4-FFF2-40B4-BE49-F238E27FC236}">
                <a16:creationId xmlns:a16="http://schemas.microsoft.com/office/drawing/2014/main" id="{B410B3AF-2AE0-3558-C96C-E932C1C240BA}"/>
              </a:ext>
            </a:extLst>
          </p:cNvPr>
          <p:cNvSpPr>
            <a:spLocks noGrp="1"/>
          </p:cNvSpPr>
          <p:nvPr>
            <p:ph idx="11"/>
          </p:nvPr>
        </p:nvSpPr>
        <p:spPr/>
        <p:txBody>
          <a:bodyPr/>
          <a:lstStyle/>
          <a:p>
            <a:pPr marL="342900" indent="-342900">
              <a:spcBef>
                <a:spcPts val="300"/>
              </a:spcBef>
              <a:buFont typeface="Arial" panose="020B0604020202020204" pitchFamily="34" charset="0"/>
              <a:buChar char="•"/>
            </a:pPr>
            <a:r>
              <a:rPr lang="fr-FR" dirty="0"/>
              <a:t>Reduction of administrative </a:t>
            </a:r>
            <a:r>
              <a:rPr lang="fr-FR" dirty="0" err="1"/>
              <a:t>tasks</a:t>
            </a:r>
            <a:r>
              <a:rPr lang="fr-FR" dirty="0"/>
              <a:t> and </a:t>
            </a:r>
            <a:r>
              <a:rPr lang="fr-FR" dirty="0" err="1"/>
              <a:t>manual</a:t>
            </a:r>
            <a:r>
              <a:rPr lang="fr-FR" dirty="0"/>
              <a:t> </a:t>
            </a:r>
            <a:r>
              <a:rPr lang="fr-FR" dirty="0" err="1"/>
              <a:t>work</a:t>
            </a:r>
            <a:r>
              <a:rPr lang="fr-FR" dirty="0"/>
              <a:t> time</a:t>
            </a:r>
          </a:p>
          <a:p>
            <a:pPr marL="342900" indent="-342900">
              <a:spcBef>
                <a:spcPts val="300"/>
              </a:spcBef>
              <a:buFont typeface="Arial" panose="020B0604020202020204" pitchFamily="34" charset="0"/>
              <a:buChar char="•"/>
            </a:pPr>
            <a:r>
              <a:rPr lang="fr-FR" dirty="0" err="1"/>
              <a:t>Improved</a:t>
            </a:r>
            <a:r>
              <a:rPr lang="fr-FR" dirty="0"/>
              <a:t> </a:t>
            </a:r>
            <a:r>
              <a:rPr lang="fr-FR" dirty="0" err="1"/>
              <a:t>inventory</a:t>
            </a:r>
            <a:r>
              <a:rPr lang="fr-FR" dirty="0"/>
              <a:t> of </a:t>
            </a:r>
            <a:r>
              <a:rPr lang="fr-FR" dirty="0" err="1"/>
              <a:t>pharmaceuticals</a:t>
            </a:r>
            <a:r>
              <a:rPr lang="fr-FR" dirty="0"/>
              <a:t> and control of </a:t>
            </a:r>
            <a:r>
              <a:rPr lang="fr-FR" dirty="0" err="1"/>
              <a:t>expiry</a:t>
            </a:r>
            <a:r>
              <a:rPr lang="fr-FR" dirty="0"/>
              <a:t> dates</a:t>
            </a:r>
          </a:p>
          <a:p>
            <a:pPr marL="342900" indent="-342900">
              <a:spcBef>
                <a:spcPts val="300"/>
              </a:spcBef>
              <a:buFont typeface="Arial" panose="020B0604020202020204" pitchFamily="34" charset="0"/>
              <a:buChar char="•"/>
            </a:pPr>
            <a:r>
              <a:rPr lang="fr-FR" dirty="0"/>
              <a:t>More efficient use of </a:t>
            </a:r>
            <a:r>
              <a:rPr lang="fr-FR" dirty="0" err="1"/>
              <a:t>resources</a:t>
            </a:r>
            <a:r>
              <a:rPr lang="fr-FR" dirty="0"/>
              <a:t> and return time to care</a:t>
            </a:r>
          </a:p>
          <a:p>
            <a:pPr marL="342900" indent="-342900">
              <a:spcBef>
                <a:spcPts val="300"/>
              </a:spcBef>
              <a:buFont typeface="Arial" panose="020B0604020202020204" pitchFamily="34" charset="0"/>
              <a:buChar char="•"/>
            </a:pPr>
            <a:r>
              <a:rPr lang="fr-FR" dirty="0" err="1"/>
              <a:t>Cost</a:t>
            </a:r>
            <a:r>
              <a:rPr lang="fr-FR" dirty="0"/>
              <a:t> control of </a:t>
            </a:r>
            <a:r>
              <a:rPr lang="fr-FR" dirty="0" err="1"/>
              <a:t>medications</a:t>
            </a:r>
            <a:r>
              <a:rPr lang="fr-FR" dirty="0"/>
              <a:t> </a:t>
            </a:r>
            <a:r>
              <a:rPr lang="fr-FR" dirty="0" err="1"/>
              <a:t>administered</a:t>
            </a:r>
            <a:r>
              <a:rPr lang="fr-FR" dirty="0"/>
              <a:t> to a patient</a:t>
            </a:r>
          </a:p>
        </p:txBody>
      </p:sp>
      <p:sp>
        <p:nvSpPr>
          <p:cNvPr id="4" name="Espace réservé du texte 3">
            <a:extLst>
              <a:ext uri="{FF2B5EF4-FFF2-40B4-BE49-F238E27FC236}">
                <a16:creationId xmlns:a16="http://schemas.microsoft.com/office/drawing/2014/main" id="{3EB241B7-DBBD-AD00-9C3F-FA24AE9585A2}"/>
              </a:ext>
            </a:extLst>
          </p:cNvPr>
          <p:cNvSpPr>
            <a:spLocks noGrp="1"/>
          </p:cNvSpPr>
          <p:nvPr>
            <p:ph type="body" sz="quarter" idx="12"/>
          </p:nvPr>
        </p:nvSpPr>
        <p:spPr/>
        <p:txBody>
          <a:bodyPr/>
          <a:lstStyle/>
          <a:p>
            <a:r>
              <a:rPr lang="fr-FR" dirty="0"/>
              <a:t>Non </a:t>
            </a:r>
            <a:r>
              <a:rPr lang="fr-FR" dirty="0" err="1"/>
              <a:t>clinical</a:t>
            </a:r>
            <a:endParaRPr lang="fr-FR" dirty="0"/>
          </a:p>
        </p:txBody>
      </p:sp>
    </p:spTree>
    <p:extLst>
      <p:ext uri="{BB962C8B-B14F-4D97-AF65-F5344CB8AC3E}">
        <p14:creationId xmlns:p14="http://schemas.microsoft.com/office/powerpoint/2010/main" val="289259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2"/>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3"/>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2184138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2"/>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3"/>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4"/>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5"/>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302785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2"/>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3"/>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4"/>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2"/>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5"/>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6"/>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7"/>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3136880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2"/>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3"/>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4"/>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3"/>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5"/>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6"/>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3"/>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7"/>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8"/>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9"/>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3797821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2"/>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3"/>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4"/>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2"/>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4"/>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5"/>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6"/>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4"/>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7"/>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8"/>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9"/>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1673720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2"/>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3"/>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4"/>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5"/>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6"/>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4"/>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7"/>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2"/>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4"/>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2"/>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8"/>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6"/>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2"/>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9"/>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0"/>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1"/>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81867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2"/>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3"/>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4"/>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5"/>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6"/>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2"/>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7"/>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8"/>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2"/>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9"/>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5"/>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2"/>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5"/>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10"/>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8"/>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5"/>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1"/>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2"/>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3"/>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1628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ZoneTexte 217">
            <a:extLst>
              <a:ext uri="{FF2B5EF4-FFF2-40B4-BE49-F238E27FC236}">
                <a16:creationId xmlns:a16="http://schemas.microsoft.com/office/drawing/2014/main" id="{7EE6AA39-E218-3748-AC15-6C37EFF1DF39}"/>
              </a:ext>
            </a:extLst>
          </p:cNvPr>
          <p:cNvSpPr txBox="1"/>
          <p:nvPr/>
        </p:nvSpPr>
        <p:spPr>
          <a:xfrm>
            <a:off x="9619048" y="5700946"/>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grpSp>
        <p:nvGrpSpPr>
          <p:cNvPr id="249" name="Groupe 248">
            <a:extLst>
              <a:ext uri="{FF2B5EF4-FFF2-40B4-BE49-F238E27FC236}">
                <a16:creationId xmlns:a16="http://schemas.microsoft.com/office/drawing/2014/main" id="{48C54CFD-7AB3-A0AB-16CB-65985E632E5B}"/>
              </a:ext>
            </a:extLst>
          </p:cNvPr>
          <p:cNvGrpSpPr/>
          <p:nvPr/>
        </p:nvGrpSpPr>
        <p:grpSpPr>
          <a:xfrm>
            <a:off x="4928149" y="2826630"/>
            <a:ext cx="3033715" cy="1405881"/>
            <a:chOff x="4928149" y="3917469"/>
            <a:chExt cx="3033715" cy="1405881"/>
          </a:xfrm>
        </p:grpSpPr>
        <p:grpSp>
          <p:nvGrpSpPr>
            <p:cNvPr id="137" name="Groupe 136">
              <a:extLst>
                <a:ext uri="{FF2B5EF4-FFF2-40B4-BE49-F238E27FC236}">
                  <a16:creationId xmlns:a16="http://schemas.microsoft.com/office/drawing/2014/main" id="{80E9E45B-5F31-BB4A-930C-BD77362BCB7E}"/>
                </a:ext>
              </a:extLst>
            </p:cNvPr>
            <p:cNvGrpSpPr/>
            <p:nvPr/>
          </p:nvGrpSpPr>
          <p:grpSpPr>
            <a:xfrm>
              <a:off x="5620201" y="3917469"/>
              <a:ext cx="833439" cy="1119347"/>
              <a:chOff x="5460725" y="3887968"/>
              <a:chExt cx="833439" cy="1119347"/>
            </a:xfrm>
          </p:grpSpPr>
          <p:pic>
            <p:nvPicPr>
              <p:cNvPr id="133" name="Image 132">
                <a:extLst>
                  <a:ext uri="{FF2B5EF4-FFF2-40B4-BE49-F238E27FC236}">
                    <a16:creationId xmlns:a16="http://schemas.microsoft.com/office/drawing/2014/main" id="{ABFBC5A0-83F2-5D3B-2271-819AC82BF99D}"/>
                  </a:ext>
                </a:extLst>
              </p:cNvPr>
              <p:cNvPicPr>
                <a:picLocks noChangeAspect="1"/>
              </p:cNvPicPr>
              <p:nvPr/>
            </p:nvPicPr>
            <p:blipFill>
              <a:blip r:embed="rId2"/>
              <a:stretch>
                <a:fillRect/>
              </a:stretch>
            </p:blipFill>
            <p:spPr>
              <a:xfrm>
                <a:off x="5460725" y="3887968"/>
                <a:ext cx="563700" cy="983343"/>
              </a:xfrm>
              <a:prstGeom prst="rect">
                <a:avLst/>
              </a:prstGeom>
            </p:spPr>
          </p:pic>
          <p:pic>
            <p:nvPicPr>
              <p:cNvPr id="135" name="Image 134">
                <a:extLst>
                  <a:ext uri="{FF2B5EF4-FFF2-40B4-BE49-F238E27FC236}">
                    <a16:creationId xmlns:a16="http://schemas.microsoft.com/office/drawing/2014/main" id="{E776B303-CA72-CD85-DC82-BD399A095512}"/>
                  </a:ext>
                </a:extLst>
              </p:cNvPr>
              <p:cNvPicPr>
                <a:picLocks noChangeAspect="1"/>
              </p:cNvPicPr>
              <p:nvPr/>
            </p:nvPicPr>
            <p:blipFill>
              <a:blip r:embed="rId3"/>
              <a:stretch>
                <a:fillRect/>
              </a:stretch>
            </p:blipFill>
            <p:spPr>
              <a:xfrm>
                <a:off x="5776465" y="4082142"/>
                <a:ext cx="517699" cy="370275"/>
              </a:xfrm>
              <a:prstGeom prst="rect">
                <a:avLst/>
              </a:prstGeom>
            </p:spPr>
          </p:pic>
          <p:pic>
            <p:nvPicPr>
              <p:cNvPr id="85" name="Image 84">
                <a:extLst>
                  <a:ext uri="{FF2B5EF4-FFF2-40B4-BE49-F238E27FC236}">
                    <a16:creationId xmlns:a16="http://schemas.microsoft.com/office/drawing/2014/main" id="{5AB52167-D4FD-B8EE-ABA4-F72972D1C32F}"/>
                  </a:ext>
                </a:extLst>
              </p:cNvPr>
              <p:cNvPicPr>
                <a:picLocks noChangeAspect="1"/>
              </p:cNvPicPr>
              <p:nvPr/>
            </p:nvPicPr>
            <p:blipFill>
              <a:blip r:embed="rId4"/>
              <a:stretch>
                <a:fillRect/>
              </a:stretch>
            </p:blipFill>
            <p:spPr>
              <a:xfrm>
                <a:off x="5762246" y="4519800"/>
                <a:ext cx="487515" cy="487515"/>
              </a:xfrm>
              <a:prstGeom prst="rect">
                <a:avLst/>
              </a:prstGeom>
            </p:spPr>
          </p:pic>
        </p:grpSp>
        <p:sp>
          <p:nvSpPr>
            <p:cNvPr id="145" name="Flèche vers la droite 144">
              <a:extLst>
                <a:ext uri="{FF2B5EF4-FFF2-40B4-BE49-F238E27FC236}">
                  <a16:creationId xmlns:a16="http://schemas.microsoft.com/office/drawing/2014/main" id="{9399557E-C50A-ECDC-62FC-5B7F5F9A9065}"/>
                </a:ext>
              </a:extLst>
            </p:cNvPr>
            <p:cNvSpPr/>
            <p:nvPr/>
          </p:nvSpPr>
          <p:spPr>
            <a:xfrm rot="10800000">
              <a:off x="6420886"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146" name="ZoneTexte 145">
              <a:extLst>
                <a:ext uri="{FF2B5EF4-FFF2-40B4-BE49-F238E27FC236}">
                  <a16:creationId xmlns:a16="http://schemas.microsoft.com/office/drawing/2014/main" id="{D9DE6148-E1A0-269C-DB63-6D753A022718}"/>
                </a:ext>
              </a:extLst>
            </p:cNvPr>
            <p:cNvSpPr txBox="1"/>
            <p:nvPr/>
          </p:nvSpPr>
          <p:spPr>
            <a:xfrm>
              <a:off x="4928149" y="5077129"/>
              <a:ext cx="2031049" cy="246221"/>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Is correct ?</a:t>
              </a:r>
            </a:p>
          </p:txBody>
        </p:sp>
      </p:grpSp>
      <p:grpSp>
        <p:nvGrpSpPr>
          <p:cNvPr id="251" name="Groupe 250">
            <a:extLst>
              <a:ext uri="{FF2B5EF4-FFF2-40B4-BE49-F238E27FC236}">
                <a16:creationId xmlns:a16="http://schemas.microsoft.com/office/drawing/2014/main" id="{3C3ECA50-12A2-1E7E-7A05-E01B80B9728B}"/>
              </a:ext>
            </a:extLst>
          </p:cNvPr>
          <p:cNvGrpSpPr/>
          <p:nvPr/>
        </p:nvGrpSpPr>
        <p:grpSpPr>
          <a:xfrm>
            <a:off x="7196624" y="2871614"/>
            <a:ext cx="3139606" cy="1755105"/>
            <a:chOff x="7196624" y="3962453"/>
            <a:chExt cx="3139606" cy="1755105"/>
          </a:xfrm>
        </p:grpSpPr>
        <p:sp>
          <p:nvSpPr>
            <p:cNvPr id="112" name="Flèche vers la droite 111">
              <a:extLst>
                <a:ext uri="{FF2B5EF4-FFF2-40B4-BE49-F238E27FC236}">
                  <a16:creationId xmlns:a16="http://schemas.microsoft.com/office/drawing/2014/main" id="{3473EDE4-C29D-9B6F-9712-723D5EA56B88}"/>
                </a:ext>
              </a:extLst>
            </p:cNvPr>
            <p:cNvSpPr/>
            <p:nvPr/>
          </p:nvSpPr>
          <p:spPr>
            <a:xfrm rot="10800000">
              <a:off x="8795252" y="4377263"/>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213" name="Groupe 212">
              <a:extLst>
                <a:ext uri="{FF2B5EF4-FFF2-40B4-BE49-F238E27FC236}">
                  <a16:creationId xmlns:a16="http://schemas.microsoft.com/office/drawing/2014/main" id="{457E21E2-501E-28DB-4F4E-8BD88D0AC6AF}"/>
                </a:ext>
              </a:extLst>
            </p:cNvPr>
            <p:cNvGrpSpPr/>
            <p:nvPr/>
          </p:nvGrpSpPr>
          <p:grpSpPr>
            <a:xfrm>
              <a:off x="7650909" y="3962453"/>
              <a:ext cx="1038977" cy="1117707"/>
              <a:chOff x="7650909" y="3962453"/>
              <a:chExt cx="1038977" cy="1117707"/>
            </a:xfrm>
          </p:grpSpPr>
          <p:grpSp>
            <p:nvGrpSpPr>
              <p:cNvPr id="114" name="Groupe 113">
                <a:extLst>
                  <a:ext uri="{FF2B5EF4-FFF2-40B4-BE49-F238E27FC236}">
                    <a16:creationId xmlns:a16="http://schemas.microsoft.com/office/drawing/2014/main" id="{52F80F99-AD7D-AA39-CBFC-C23C04740CE2}"/>
                  </a:ext>
                </a:extLst>
              </p:cNvPr>
              <p:cNvGrpSpPr/>
              <p:nvPr/>
            </p:nvGrpSpPr>
            <p:grpSpPr>
              <a:xfrm>
                <a:off x="7650909" y="3962453"/>
                <a:ext cx="1008748" cy="1072393"/>
                <a:chOff x="7711095" y="3962453"/>
                <a:chExt cx="1008748" cy="1072393"/>
              </a:xfrm>
            </p:grpSpPr>
            <p:pic>
              <p:nvPicPr>
                <p:cNvPr id="109" name="Image 108">
                  <a:extLst>
                    <a:ext uri="{FF2B5EF4-FFF2-40B4-BE49-F238E27FC236}">
                      <a16:creationId xmlns:a16="http://schemas.microsoft.com/office/drawing/2014/main" id="{FB0DBB09-BFE7-4306-9A62-08A2F9ED407C}"/>
                    </a:ext>
                  </a:extLst>
                </p:cNvPr>
                <p:cNvPicPr>
                  <a:picLocks noChangeAspect="1"/>
                </p:cNvPicPr>
                <p:nvPr/>
              </p:nvPicPr>
              <p:blipFill>
                <a:blip r:embed="rId5"/>
                <a:srcRect/>
                <a:stretch/>
              </p:blipFill>
              <p:spPr>
                <a:xfrm>
                  <a:off x="7711095" y="3962453"/>
                  <a:ext cx="810490" cy="880628"/>
                </a:xfrm>
                <a:prstGeom prst="rect">
                  <a:avLst/>
                </a:prstGeom>
              </p:spPr>
            </p:pic>
            <p:pic>
              <p:nvPicPr>
                <p:cNvPr id="111" name="Image 110">
                  <a:extLst>
                    <a:ext uri="{FF2B5EF4-FFF2-40B4-BE49-F238E27FC236}">
                      <a16:creationId xmlns:a16="http://schemas.microsoft.com/office/drawing/2014/main" id="{068E39A5-118B-1192-08C2-B55097922032}"/>
                    </a:ext>
                  </a:extLst>
                </p:cNvPr>
                <p:cNvPicPr>
                  <a:picLocks noChangeAspect="1"/>
                </p:cNvPicPr>
                <p:nvPr/>
              </p:nvPicPr>
              <p:blipFill>
                <a:blip r:embed="rId6"/>
                <a:stretch>
                  <a:fillRect/>
                </a:stretch>
              </p:blipFill>
              <p:spPr>
                <a:xfrm>
                  <a:off x="8227715" y="4542716"/>
                  <a:ext cx="492128" cy="492130"/>
                </a:xfrm>
                <a:prstGeom prst="rect">
                  <a:avLst/>
                </a:prstGeom>
              </p:spPr>
            </p:pic>
          </p:grpSp>
          <p:pic>
            <p:nvPicPr>
              <p:cNvPr id="3" name="Image 2">
                <a:extLst>
                  <a:ext uri="{FF2B5EF4-FFF2-40B4-BE49-F238E27FC236}">
                    <a16:creationId xmlns:a16="http://schemas.microsoft.com/office/drawing/2014/main" id="{FD8D0FF4-39C7-2053-0388-C0F47E55E765}"/>
                  </a:ext>
                </a:extLst>
              </p:cNvPr>
              <p:cNvPicPr>
                <a:picLocks noChangeAspect="1"/>
              </p:cNvPicPr>
              <p:nvPr/>
            </p:nvPicPr>
            <p:blipFill>
              <a:blip r:embed="rId7"/>
              <a:stretch>
                <a:fillRect/>
              </a:stretch>
            </p:blipFill>
            <p:spPr>
              <a:xfrm>
                <a:off x="8396725" y="4786999"/>
                <a:ext cx="293161" cy="293161"/>
              </a:xfrm>
              <a:prstGeom prst="rect">
                <a:avLst/>
              </a:prstGeom>
            </p:spPr>
          </p:pic>
        </p:grpSp>
        <p:sp>
          <p:nvSpPr>
            <p:cNvPr id="115" name="ZoneTexte 114">
              <a:extLst>
                <a:ext uri="{FF2B5EF4-FFF2-40B4-BE49-F238E27FC236}">
                  <a16:creationId xmlns:a16="http://schemas.microsoft.com/office/drawing/2014/main" id="{3A4E44A0-47FF-C760-7851-9C07614C5ED2}"/>
                </a:ext>
              </a:extLst>
            </p:cNvPr>
            <p:cNvSpPr txBox="1"/>
            <p:nvPr/>
          </p:nvSpPr>
          <p:spPr>
            <a:xfrm>
              <a:off x="7196624" y="5077129"/>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and identification of unit doses</a:t>
              </a:r>
            </a:p>
          </p:txBody>
        </p:sp>
        <p:sp>
          <p:nvSpPr>
            <p:cNvPr id="226" name="ZoneTexte 225">
              <a:extLst>
                <a:ext uri="{FF2B5EF4-FFF2-40B4-BE49-F238E27FC236}">
                  <a16:creationId xmlns:a16="http://schemas.microsoft.com/office/drawing/2014/main" id="{02D7838C-BB70-3DE2-8B5C-F3D8E02EB051}"/>
                </a:ext>
              </a:extLst>
            </p:cNvPr>
            <p:cNvSpPr txBox="1"/>
            <p:nvPr/>
          </p:nvSpPr>
          <p:spPr>
            <a:xfrm>
              <a:off x="7304859" y="5471337"/>
              <a:ext cx="1725340"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grpSp>
      <p:grpSp>
        <p:nvGrpSpPr>
          <p:cNvPr id="252" name="Groupe 251">
            <a:extLst>
              <a:ext uri="{FF2B5EF4-FFF2-40B4-BE49-F238E27FC236}">
                <a16:creationId xmlns:a16="http://schemas.microsoft.com/office/drawing/2014/main" id="{9A039F6C-27C3-3590-C950-5A0038CB6508}"/>
              </a:ext>
            </a:extLst>
          </p:cNvPr>
          <p:cNvGrpSpPr/>
          <p:nvPr/>
        </p:nvGrpSpPr>
        <p:grpSpPr>
          <a:xfrm>
            <a:off x="9469414" y="2090056"/>
            <a:ext cx="2031049" cy="2772525"/>
            <a:chOff x="9469414" y="3180895"/>
            <a:chExt cx="2031049" cy="2772525"/>
          </a:xfrm>
        </p:grpSpPr>
        <p:grpSp>
          <p:nvGrpSpPr>
            <p:cNvPr id="93" name="Groupe 92">
              <a:extLst>
                <a:ext uri="{FF2B5EF4-FFF2-40B4-BE49-F238E27FC236}">
                  <a16:creationId xmlns:a16="http://schemas.microsoft.com/office/drawing/2014/main" id="{0F051809-4165-EF2E-5DAE-944FCDFFF293}"/>
                </a:ext>
              </a:extLst>
            </p:cNvPr>
            <p:cNvGrpSpPr/>
            <p:nvPr/>
          </p:nvGrpSpPr>
          <p:grpSpPr>
            <a:xfrm>
              <a:off x="9759285" y="3797685"/>
              <a:ext cx="1600525" cy="1082631"/>
              <a:chOff x="9759285" y="3294209"/>
              <a:chExt cx="1600525" cy="1082631"/>
            </a:xfrm>
          </p:grpSpPr>
          <p:pic>
            <p:nvPicPr>
              <p:cNvPr id="90" name="Image 89">
                <a:extLst>
                  <a:ext uri="{FF2B5EF4-FFF2-40B4-BE49-F238E27FC236}">
                    <a16:creationId xmlns:a16="http://schemas.microsoft.com/office/drawing/2014/main" id="{FCF25C80-41C0-A5D5-B1B9-64624DC321A9}"/>
                  </a:ext>
                </a:extLst>
              </p:cNvPr>
              <p:cNvPicPr>
                <a:picLocks noChangeAspect="1"/>
              </p:cNvPicPr>
              <p:nvPr/>
            </p:nvPicPr>
            <p:blipFill>
              <a:blip r:embed="rId2"/>
              <a:stretch>
                <a:fillRect/>
              </a:stretch>
            </p:blipFill>
            <p:spPr>
              <a:xfrm>
                <a:off x="10733520" y="3294209"/>
                <a:ext cx="493643" cy="861132"/>
              </a:xfrm>
              <a:prstGeom prst="rect">
                <a:avLst/>
              </a:prstGeom>
            </p:spPr>
          </p:pic>
          <p:pic>
            <p:nvPicPr>
              <p:cNvPr id="74" name="Image 73">
                <a:extLst>
                  <a:ext uri="{FF2B5EF4-FFF2-40B4-BE49-F238E27FC236}">
                    <a16:creationId xmlns:a16="http://schemas.microsoft.com/office/drawing/2014/main" id="{BA97DA85-E405-307F-48BC-4EB2FA35BF4E}"/>
                  </a:ext>
                </a:extLst>
              </p:cNvPr>
              <p:cNvPicPr>
                <a:picLocks noChangeAspect="1"/>
              </p:cNvPicPr>
              <p:nvPr/>
            </p:nvPicPr>
            <p:blipFill>
              <a:blip r:embed="rId8"/>
              <a:stretch>
                <a:fillRect/>
              </a:stretch>
            </p:blipFill>
            <p:spPr>
              <a:xfrm>
                <a:off x="10154848" y="3340600"/>
                <a:ext cx="741325" cy="814741"/>
              </a:xfrm>
              <a:prstGeom prst="rect">
                <a:avLst/>
              </a:prstGeom>
            </p:spPr>
          </p:pic>
          <p:pic>
            <p:nvPicPr>
              <p:cNvPr id="81" name="Image 80">
                <a:extLst>
                  <a:ext uri="{FF2B5EF4-FFF2-40B4-BE49-F238E27FC236}">
                    <a16:creationId xmlns:a16="http://schemas.microsoft.com/office/drawing/2014/main" id="{6293043D-EA66-4C8C-F59E-BFACF2F4716A}"/>
                  </a:ext>
                </a:extLst>
              </p:cNvPr>
              <p:cNvPicPr>
                <a:picLocks noChangeAspect="1"/>
              </p:cNvPicPr>
              <p:nvPr/>
            </p:nvPicPr>
            <p:blipFill>
              <a:blip r:embed="rId5"/>
              <a:srcRect/>
              <a:stretch/>
            </p:blipFill>
            <p:spPr>
              <a:xfrm>
                <a:off x="9759285" y="3566727"/>
                <a:ext cx="741327" cy="805480"/>
              </a:xfrm>
              <a:prstGeom prst="rect">
                <a:avLst/>
              </a:prstGeom>
            </p:spPr>
          </p:pic>
          <p:pic>
            <p:nvPicPr>
              <p:cNvPr id="87" name="Image 86">
                <a:extLst>
                  <a:ext uri="{FF2B5EF4-FFF2-40B4-BE49-F238E27FC236}">
                    <a16:creationId xmlns:a16="http://schemas.microsoft.com/office/drawing/2014/main" id="{D5F99D1D-A0C9-FFE2-468A-C6EE64EEC9F8}"/>
                  </a:ext>
                </a:extLst>
              </p:cNvPr>
              <p:cNvPicPr>
                <a:picLocks noChangeAspect="1"/>
              </p:cNvPicPr>
              <p:nvPr/>
            </p:nvPicPr>
            <p:blipFill>
              <a:blip r:embed="rId9"/>
              <a:stretch>
                <a:fillRect/>
              </a:stretch>
            </p:blipFill>
            <p:spPr>
              <a:xfrm>
                <a:off x="10613624" y="3945015"/>
                <a:ext cx="415409" cy="310527"/>
              </a:xfrm>
              <a:prstGeom prst="rect">
                <a:avLst/>
              </a:prstGeom>
            </p:spPr>
          </p:pic>
          <p:pic>
            <p:nvPicPr>
              <p:cNvPr id="88" name="Image 87">
                <a:extLst>
                  <a:ext uri="{FF2B5EF4-FFF2-40B4-BE49-F238E27FC236}">
                    <a16:creationId xmlns:a16="http://schemas.microsoft.com/office/drawing/2014/main" id="{BBB4F1D6-3207-83A7-576E-9395AEE78AF8}"/>
                  </a:ext>
                </a:extLst>
              </p:cNvPr>
              <p:cNvPicPr>
                <a:picLocks noChangeAspect="1"/>
              </p:cNvPicPr>
              <p:nvPr/>
            </p:nvPicPr>
            <p:blipFill>
              <a:blip r:embed="rId3"/>
              <a:stretch>
                <a:fillRect/>
              </a:stretch>
            </p:blipFill>
            <p:spPr>
              <a:xfrm>
                <a:off x="10842111" y="3976730"/>
                <a:ext cx="517699" cy="400110"/>
              </a:xfrm>
              <a:prstGeom prst="rect">
                <a:avLst/>
              </a:prstGeom>
            </p:spPr>
          </p:pic>
        </p:grpSp>
        <p:sp>
          <p:nvSpPr>
            <p:cNvPr id="94" name="ZoneTexte 93">
              <a:extLst>
                <a:ext uri="{FF2B5EF4-FFF2-40B4-BE49-F238E27FC236}">
                  <a16:creationId xmlns:a16="http://schemas.microsoft.com/office/drawing/2014/main" id="{89ACDF09-699D-41C9-058A-149CEED0A7E7}"/>
                </a:ext>
              </a:extLst>
            </p:cNvPr>
            <p:cNvSpPr txBox="1"/>
            <p:nvPr/>
          </p:nvSpPr>
          <p:spPr>
            <a:xfrm>
              <a:off x="9469414" y="5091646"/>
              <a:ext cx="2031049" cy="861774"/>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or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pharmacists</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patient identification data and validation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adequacy</a:t>
              </a:r>
              <a:r>
                <a:rPr lang="fr-BE" sz="1000" dirty="0">
                  <a:effectLst/>
                  <a:latin typeface="Verdana" panose="020B0604030504040204" pitchFamily="34" charset="0"/>
                  <a:ea typeface="Verdana" panose="020B0604030504040204" pitchFamily="34" charset="0"/>
                  <a:cs typeface="Verdana" panose="020B0604030504040204" pitchFamily="34" charset="0"/>
                </a:rPr>
                <a:t> of the prescription</a:t>
              </a:r>
            </a:p>
          </p:txBody>
        </p:sp>
        <p:sp>
          <p:nvSpPr>
            <p:cNvPr id="97" name="Flèche vers la droite 96">
              <a:extLst>
                <a:ext uri="{FF2B5EF4-FFF2-40B4-BE49-F238E27FC236}">
                  <a16:creationId xmlns:a16="http://schemas.microsoft.com/office/drawing/2014/main" id="{517F383F-D4A5-90C4-C2D3-AA54AC24AEAF}"/>
                </a:ext>
              </a:extLst>
            </p:cNvPr>
            <p:cNvSpPr/>
            <p:nvPr/>
          </p:nvSpPr>
          <p:spPr>
            <a:xfrm rot="5400000">
              <a:off x="10221300" y="3247165"/>
              <a:ext cx="593509"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53" name="Groupe 252">
            <a:extLst>
              <a:ext uri="{FF2B5EF4-FFF2-40B4-BE49-F238E27FC236}">
                <a16:creationId xmlns:a16="http://schemas.microsoft.com/office/drawing/2014/main" id="{A1F11566-840B-0961-B47B-3FFEBEC5C47B}"/>
              </a:ext>
            </a:extLst>
          </p:cNvPr>
          <p:cNvGrpSpPr/>
          <p:nvPr/>
        </p:nvGrpSpPr>
        <p:grpSpPr>
          <a:xfrm>
            <a:off x="8317790" y="734196"/>
            <a:ext cx="3256388" cy="1294246"/>
            <a:chOff x="8317790" y="734196"/>
            <a:chExt cx="3256388" cy="1294246"/>
          </a:xfrm>
        </p:grpSpPr>
        <p:sp>
          <p:nvSpPr>
            <p:cNvPr id="70" name="Flèche vers la droite 69">
              <a:extLst>
                <a:ext uri="{FF2B5EF4-FFF2-40B4-BE49-F238E27FC236}">
                  <a16:creationId xmlns:a16="http://schemas.microsoft.com/office/drawing/2014/main" id="{8895B101-A2E8-EDC5-B9F9-FCE19FBD2B20}"/>
                </a:ext>
              </a:extLst>
            </p:cNvPr>
            <p:cNvSpPr/>
            <p:nvPr/>
          </p:nvSpPr>
          <p:spPr>
            <a:xfrm>
              <a:off x="8317790"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pic>
          <p:nvPicPr>
            <p:cNvPr id="71" name="Image 70">
              <a:extLst>
                <a:ext uri="{FF2B5EF4-FFF2-40B4-BE49-F238E27FC236}">
                  <a16:creationId xmlns:a16="http://schemas.microsoft.com/office/drawing/2014/main" id="{FBDC2AA8-6B1E-67E1-63D2-5346447B6570}"/>
                </a:ext>
              </a:extLst>
            </p:cNvPr>
            <p:cNvPicPr>
              <a:picLocks noChangeAspect="1"/>
            </p:cNvPicPr>
            <p:nvPr/>
          </p:nvPicPr>
          <p:blipFill>
            <a:blip r:embed="rId5"/>
            <a:srcRect/>
            <a:stretch/>
          </p:blipFill>
          <p:spPr>
            <a:xfrm>
              <a:off x="10137330" y="734196"/>
              <a:ext cx="661636" cy="718892"/>
            </a:xfrm>
            <a:prstGeom prst="rect">
              <a:avLst/>
            </a:prstGeom>
          </p:spPr>
        </p:pic>
        <p:sp>
          <p:nvSpPr>
            <p:cNvPr id="73" name="ZoneTexte 72">
              <a:extLst>
                <a:ext uri="{FF2B5EF4-FFF2-40B4-BE49-F238E27FC236}">
                  <a16:creationId xmlns:a16="http://schemas.microsoft.com/office/drawing/2014/main" id="{1453D2DD-1ED2-F238-36CF-8D10E8052F7C}"/>
                </a:ext>
              </a:extLst>
            </p:cNvPr>
            <p:cNvSpPr txBox="1"/>
            <p:nvPr/>
          </p:nvSpPr>
          <p:spPr>
            <a:xfrm>
              <a:off x="9461930" y="1782221"/>
              <a:ext cx="2112248"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Preparation</a:t>
              </a:r>
              <a:r>
                <a:rPr lang="fr-BE" sz="1000" dirty="0">
                  <a:effectLst/>
                  <a:latin typeface="Verdana" panose="020B0604030504040204" pitchFamily="34" charset="0"/>
                  <a:ea typeface="Verdana" panose="020B0604030504040204" pitchFamily="34" charset="0"/>
                  <a:cs typeface="Verdana" panose="020B0604030504040204" pitchFamily="34" charset="0"/>
                </a:rPr>
                <a:t>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medication</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grpSp>
        <p:nvGrpSpPr>
          <p:cNvPr id="254" name="Groupe 253">
            <a:extLst>
              <a:ext uri="{FF2B5EF4-FFF2-40B4-BE49-F238E27FC236}">
                <a16:creationId xmlns:a16="http://schemas.microsoft.com/office/drawing/2014/main" id="{7E4D0BFD-9DCC-61DF-68B9-73FF9BB599AE}"/>
              </a:ext>
            </a:extLst>
          </p:cNvPr>
          <p:cNvGrpSpPr/>
          <p:nvPr/>
        </p:nvGrpSpPr>
        <p:grpSpPr>
          <a:xfrm>
            <a:off x="5843531" y="609415"/>
            <a:ext cx="3348396" cy="2134422"/>
            <a:chOff x="5843531" y="609415"/>
            <a:chExt cx="3348396" cy="2134422"/>
          </a:xfrm>
        </p:grpSpPr>
        <p:sp>
          <p:nvSpPr>
            <p:cNvPr id="55" name="Flèche vers la droite 54">
              <a:extLst>
                <a:ext uri="{FF2B5EF4-FFF2-40B4-BE49-F238E27FC236}">
                  <a16:creationId xmlns:a16="http://schemas.microsoft.com/office/drawing/2014/main" id="{B94E95CA-7690-BB11-4E03-1EE4991349CA}"/>
                </a:ext>
              </a:extLst>
            </p:cNvPr>
            <p:cNvSpPr/>
            <p:nvPr/>
          </p:nvSpPr>
          <p:spPr>
            <a:xfrm>
              <a:off x="5843531" y="1034405"/>
              <a:ext cx="1540978" cy="460970"/>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59" name="ZoneTexte 58">
              <a:extLst>
                <a:ext uri="{FF2B5EF4-FFF2-40B4-BE49-F238E27FC236}">
                  <a16:creationId xmlns:a16="http://schemas.microsoft.com/office/drawing/2014/main" id="{B17BE20A-EA20-0AF7-ECC4-7BF3337F2BDA}"/>
                </a:ext>
              </a:extLst>
            </p:cNvPr>
            <p:cNvSpPr txBox="1"/>
            <p:nvPr/>
          </p:nvSpPr>
          <p:spPr>
            <a:xfrm>
              <a:off x="7079679" y="1782221"/>
              <a:ext cx="2112248" cy="707886"/>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The </a:t>
              </a:r>
              <a:r>
                <a:rPr lang="fr-BE" sz="1000" dirty="0" err="1">
                  <a:effectLst/>
                  <a:latin typeface="Verdana" panose="020B0604030504040204" pitchFamily="34" charset="0"/>
                  <a:ea typeface="Verdana" panose="020B0604030504040204" pitchFamily="34" charset="0"/>
                  <a:cs typeface="Verdana" panose="020B0604030504040204" pitchFamily="34" charset="0"/>
                </a:rPr>
                <a:t>technical</a:t>
              </a:r>
              <a:r>
                <a:rPr lang="fr-BE" sz="1000" dirty="0">
                  <a:effectLst/>
                  <a:latin typeface="Verdana" panose="020B0604030504040204" pitchFamily="34" charset="0"/>
                  <a:ea typeface="Verdana" panose="020B0604030504040204" pitchFamily="34" charset="0"/>
                  <a:cs typeface="Verdana" panose="020B0604030504040204" pitchFamily="34" charset="0"/>
                </a:rPr>
                <a:t> staff of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Service </a:t>
              </a:r>
              <a:r>
                <a:rPr lang="fr-BE" sz="1000" dirty="0" err="1">
                  <a:effectLst/>
                  <a:latin typeface="Verdana" panose="020B0604030504040204" pitchFamily="34" charset="0"/>
                  <a:ea typeface="Verdana" panose="020B0604030504040204" pitchFamily="34" charset="0"/>
                  <a:cs typeface="Verdana" panose="020B0604030504040204" pitchFamily="34" charset="0"/>
                </a:rPr>
                <a:t>transcribes</a:t>
              </a:r>
              <a:r>
                <a:rPr lang="fr-BE" sz="1000" dirty="0">
                  <a:effectLst/>
                  <a:latin typeface="Verdana" panose="020B0604030504040204" pitchFamily="34" charset="0"/>
                  <a:ea typeface="Verdana" panose="020B0604030504040204" pitchFamily="34" charset="0"/>
                  <a:cs typeface="Verdana" panose="020B0604030504040204" pitchFamily="34" charset="0"/>
                </a:rPr>
                <a:t> the </a:t>
              </a:r>
              <a:r>
                <a:rPr lang="fr-BE" sz="1000" dirty="0" err="1">
                  <a:effectLst/>
                  <a:latin typeface="Verdana" panose="020B0604030504040204" pitchFamily="34" charset="0"/>
                  <a:ea typeface="Verdana" panose="020B0604030504040204" pitchFamily="34" charset="0"/>
                  <a:cs typeface="Verdana" panose="020B0604030504040204" pitchFamily="34" charset="0"/>
                </a:rPr>
                <a:t>medical</a:t>
              </a:r>
              <a:r>
                <a:rPr lang="fr-BE" sz="1000" dirty="0">
                  <a:effectLst/>
                  <a:latin typeface="Verdana" panose="020B0604030504040204" pitchFamily="34" charset="0"/>
                  <a:ea typeface="Verdana" panose="020B0604030504040204" pitchFamily="34" charset="0"/>
                  <a:cs typeface="Verdana" panose="020B0604030504040204" pitchFamily="34" charset="0"/>
                </a:rPr>
                <a:t> prescription </a:t>
              </a:r>
              <a:r>
                <a:rPr lang="fr-BE" sz="1000" dirty="0" err="1">
                  <a:effectLst/>
                  <a:latin typeface="Verdana" panose="020B0604030504040204" pitchFamily="34" charset="0"/>
                  <a:ea typeface="Verdana" panose="020B0604030504040204" pitchFamily="34" charset="0"/>
                  <a:cs typeface="Verdana" panose="020B0604030504040204" pitchFamily="34" charset="0"/>
                </a:rPr>
                <a:t>into</a:t>
              </a:r>
              <a:r>
                <a:rPr lang="fr-BE" sz="1000" dirty="0">
                  <a:effectLst/>
                  <a:latin typeface="Verdana" panose="020B0604030504040204" pitchFamily="34" charset="0"/>
                  <a:ea typeface="Verdana" panose="020B0604030504040204" pitchFamily="34" charset="0"/>
                  <a:cs typeface="Verdana" panose="020B0604030504040204" pitchFamily="34" charset="0"/>
                </a:rPr>
                <a:t> the computer </a:t>
              </a:r>
              <a:r>
                <a:rPr lang="fr-BE" sz="1000" dirty="0" err="1">
                  <a:effectLst/>
                  <a:latin typeface="Verdana" panose="020B0604030504040204" pitchFamily="34" charset="0"/>
                  <a:ea typeface="Verdana" panose="020B0604030504040204" pitchFamily="34" charset="0"/>
                  <a:cs typeface="Verdana" panose="020B0604030504040204" pitchFamily="34" charset="0"/>
                </a:rPr>
                <a:t>systems</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grpSp>
          <p:nvGrpSpPr>
            <p:cNvPr id="62" name="Groupe 61">
              <a:extLst>
                <a:ext uri="{FF2B5EF4-FFF2-40B4-BE49-F238E27FC236}">
                  <a16:creationId xmlns:a16="http://schemas.microsoft.com/office/drawing/2014/main" id="{63525EC2-9D6D-BFC7-9222-6CB59CD8297E}"/>
                </a:ext>
              </a:extLst>
            </p:cNvPr>
            <p:cNvGrpSpPr/>
            <p:nvPr/>
          </p:nvGrpSpPr>
          <p:grpSpPr>
            <a:xfrm>
              <a:off x="7642101" y="609415"/>
              <a:ext cx="935764" cy="972707"/>
              <a:chOff x="7573552" y="863166"/>
              <a:chExt cx="1146291" cy="1191546"/>
            </a:xfrm>
          </p:grpSpPr>
          <p:pic>
            <p:nvPicPr>
              <p:cNvPr id="30" name="Image 29">
                <a:extLst>
                  <a:ext uri="{FF2B5EF4-FFF2-40B4-BE49-F238E27FC236}">
                    <a16:creationId xmlns:a16="http://schemas.microsoft.com/office/drawing/2014/main" id="{3A629B77-6224-8B19-AC64-09E0B0821909}"/>
                  </a:ext>
                </a:extLst>
              </p:cNvPr>
              <p:cNvPicPr>
                <a:picLocks noChangeAspect="1"/>
              </p:cNvPicPr>
              <p:nvPr/>
            </p:nvPicPr>
            <p:blipFill>
              <a:blip r:embed="rId10"/>
              <a:srcRect/>
              <a:stretch/>
            </p:blipFill>
            <p:spPr>
              <a:xfrm>
                <a:off x="7888484" y="1075068"/>
                <a:ext cx="831359" cy="868934"/>
              </a:xfrm>
              <a:prstGeom prst="rect">
                <a:avLst/>
              </a:prstGeom>
            </p:spPr>
          </p:pic>
          <p:pic>
            <p:nvPicPr>
              <p:cNvPr id="61" name="Image 60">
                <a:extLst>
                  <a:ext uri="{FF2B5EF4-FFF2-40B4-BE49-F238E27FC236}">
                    <a16:creationId xmlns:a16="http://schemas.microsoft.com/office/drawing/2014/main" id="{AB648774-6463-9FF6-E433-83CF27CE6BF8}"/>
                  </a:ext>
                </a:extLst>
              </p:cNvPr>
              <p:cNvPicPr>
                <a:picLocks noChangeAspect="1"/>
              </p:cNvPicPr>
              <p:nvPr/>
            </p:nvPicPr>
            <p:blipFill>
              <a:blip r:embed="rId2"/>
              <a:stretch>
                <a:fillRect/>
              </a:stretch>
            </p:blipFill>
            <p:spPr>
              <a:xfrm>
                <a:off x="8125921" y="863166"/>
                <a:ext cx="371420" cy="647921"/>
              </a:xfrm>
              <a:prstGeom prst="rect">
                <a:avLst/>
              </a:prstGeom>
            </p:spPr>
          </p:pic>
          <p:pic>
            <p:nvPicPr>
              <p:cNvPr id="5" name="Image 4">
                <a:extLst>
                  <a:ext uri="{FF2B5EF4-FFF2-40B4-BE49-F238E27FC236}">
                    <a16:creationId xmlns:a16="http://schemas.microsoft.com/office/drawing/2014/main" id="{B1693FF4-797F-A991-FDD4-399E2B300522}"/>
                  </a:ext>
                </a:extLst>
              </p:cNvPr>
              <p:cNvPicPr>
                <a:picLocks noChangeAspect="1"/>
              </p:cNvPicPr>
              <p:nvPr/>
            </p:nvPicPr>
            <p:blipFill>
              <a:blip r:embed="rId5"/>
              <a:srcRect/>
              <a:stretch/>
            </p:blipFill>
            <p:spPr>
              <a:xfrm>
                <a:off x="7573552" y="1292737"/>
                <a:ext cx="701287" cy="761975"/>
              </a:xfrm>
              <a:prstGeom prst="rect">
                <a:avLst/>
              </a:prstGeom>
            </p:spPr>
          </p:pic>
        </p:grpSp>
        <p:sp>
          <p:nvSpPr>
            <p:cNvPr id="224" name="ZoneTexte 223">
              <a:extLst>
                <a:ext uri="{FF2B5EF4-FFF2-40B4-BE49-F238E27FC236}">
                  <a16:creationId xmlns:a16="http://schemas.microsoft.com/office/drawing/2014/main" id="{7DF7ED81-E3B6-53AE-EA03-41A519DE23BA}"/>
                </a:ext>
              </a:extLst>
            </p:cNvPr>
            <p:cNvSpPr txBox="1"/>
            <p:nvPr/>
          </p:nvSpPr>
          <p:spPr>
            <a:xfrm>
              <a:off x="7304859" y="2497616"/>
              <a:ext cx="1737539"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3" name="ZoneTexte 242">
              <a:extLst>
                <a:ext uri="{FF2B5EF4-FFF2-40B4-BE49-F238E27FC236}">
                  <a16:creationId xmlns:a16="http://schemas.microsoft.com/office/drawing/2014/main" id="{E442CB36-E8BE-E861-5944-6CEE8710B3F8}"/>
                </a:ext>
              </a:extLst>
            </p:cNvPr>
            <p:cNvSpPr txBox="1"/>
            <p:nvPr/>
          </p:nvSpPr>
          <p:spPr>
            <a:xfrm>
              <a:off x="6581997" y="1137841"/>
              <a:ext cx="570439" cy="246221"/>
            </a:xfrm>
            <a:prstGeom prst="rect">
              <a:avLst/>
            </a:prstGeom>
            <a:noFill/>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If OK</a:t>
              </a:r>
              <a:endParaRPr kumimoji="0" lang="en-US" sz="1000" i="0" u="none" strike="noStrike" kern="1200" cap="none" spc="0" normalizeH="0" baseline="0" noProof="0" dirty="0">
                <a:ln w="0">
                  <a:noFill/>
                </a:ln>
                <a:solidFill>
                  <a:prstClr val="black"/>
                </a:solidFill>
                <a:effectLst>
                  <a:outerShdw blurRad="38100" dist="19050" dir="2700000" algn="tl" rotWithShape="0">
                    <a:prstClr val="black">
                      <a:alpha val="40000"/>
                    </a:prstClr>
                  </a:outerShdw>
                </a:effectLst>
                <a:uLnTx/>
                <a:uFillTx/>
                <a:latin typeface="Verdana" panose="020B0604030504040204" pitchFamily="34" charset="0"/>
                <a:ea typeface="Verdana" panose="020B0604030504040204" pitchFamily="34" charset="0"/>
                <a:cs typeface="Verdana" panose="020B0604030504040204" pitchFamily="34" charset="0"/>
              </a:endParaRPr>
            </a:p>
          </p:txBody>
        </p:sp>
      </p:grpSp>
      <p:grpSp>
        <p:nvGrpSpPr>
          <p:cNvPr id="255" name="Groupe 254">
            <a:extLst>
              <a:ext uri="{FF2B5EF4-FFF2-40B4-BE49-F238E27FC236}">
                <a16:creationId xmlns:a16="http://schemas.microsoft.com/office/drawing/2014/main" id="{8E11D878-62AC-4E8A-F52D-F679C9A03A93}"/>
              </a:ext>
            </a:extLst>
          </p:cNvPr>
          <p:cNvGrpSpPr/>
          <p:nvPr/>
        </p:nvGrpSpPr>
        <p:grpSpPr>
          <a:xfrm>
            <a:off x="4022415" y="808592"/>
            <a:ext cx="2967519" cy="1373739"/>
            <a:chOff x="4022415" y="808592"/>
            <a:chExt cx="2967519" cy="1373739"/>
          </a:xfrm>
        </p:grpSpPr>
        <p:sp>
          <p:nvSpPr>
            <p:cNvPr id="40" name="Flèche vers la droite 39">
              <a:extLst>
                <a:ext uri="{FF2B5EF4-FFF2-40B4-BE49-F238E27FC236}">
                  <a16:creationId xmlns:a16="http://schemas.microsoft.com/office/drawing/2014/main" id="{208DCEFA-ABCA-5511-50FD-E20CC6021FF6}"/>
                </a:ext>
              </a:extLst>
            </p:cNvPr>
            <p:cNvSpPr/>
            <p:nvPr/>
          </p:nvSpPr>
          <p:spPr>
            <a:xfrm>
              <a:off x="4022415" y="1034405"/>
              <a:ext cx="1540978"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sp>
          <p:nvSpPr>
            <p:cNvPr id="49" name="ZoneTexte 48">
              <a:extLst>
                <a:ext uri="{FF2B5EF4-FFF2-40B4-BE49-F238E27FC236}">
                  <a16:creationId xmlns:a16="http://schemas.microsoft.com/office/drawing/2014/main" id="{75A6E0D3-F1FB-C5A2-7073-E0204BA1E997}"/>
                </a:ext>
              </a:extLst>
            </p:cNvPr>
            <p:cNvSpPr txBox="1"/>
            <p:nvPr/>
          </p:nvSpPr>
          <p:spPr>
            <a:xfrm>
              <a:off x="4958885" y="1782221"/>
              <a:ext cx="2031049" cy="400110"/>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Review</a:t>
              </a:r>
              <a:r>
                <a:rPr lang="fr-BE" sz="1000" dirty="0">
                  <a:effectLst/>
                  <a:latin typeface="Verdana" panose="020B0604030504040204" pitchFamily="34" charset="0"/>
                  <a:ea typeface="Verdana" panose="020B0604030504040204" pitchFamily="34" charset="0"/>
                  <a:cs typeface="Verdana" panose="020B0604030504040204" pitchFamily="34" charset="0"/>
                </a:rPr>
                <a:t> and validation of the transcription</a:t>
              </a:r>
            </a:p>
          </p:txBody>
        </p:sp>
        <p:grpSp>
          <p:nvGrpSpPr>
            <p:cNvPr id="54" name="Groupe 53">
              <a:extLst>
                <a:ext uri="{FF2B5EF4-FFF2-40B4-BE49-F238E27FC236}">
                  <a16:creationId xmlns:a16="http://schemas.microsoft.com/office/drawing/2014/main" id="{88D7AEA0-1510-147F-9BF5-EE75F7A33A0F}"/>
                </a:ext>
              </a:extLst>
            </p:cNvPr>
            <p:cNvGrpSpPr/>
            <p:nvPr/>
          </p:nvGrpSpPr>
          <p:grpSpPr>
            <a:xfrm>
              <a:off x="5681028" y="808592"/>
              <a:ext cx="705042" cy="845045"/>
              <a:chOff x="5620201" y="1062343"/>
              <a:chExt cx="863661" cy="1035162"/>
            </a:xfrm>
          </p:grpSpPr>
          <p:pic>
            <p:nvPicPr>
              <p:cNvPr id="44" name="Image 43">
                <a:extLst>
                  <a:ext uri="{FF2B5EF4-FFF2-40B4-BE49-F238E27FC236}">
                    <a16:creationId xmlns:a16="http://schemas.microsoft.com/office/drawing/2014/main" id="{5DEFABBD-6E3F-8B1E-39CE-C0C61B5332F9}"/>
                  </a:ext>
                </a:extLst>
              </p:cNvPr>
              <p:cNvPicPr>
                <a:picLocks noChangeAspect="1"/>
              </p:cNvPicPr>
              <p:nvPr/>
            </p:nvPicPr>
            <p:blipFill>
              <a:blip r:embed="rId2"/>
              <a:stretch>
                <a:fillRect/>
              </a:stretch>
            </p:blipFill>
            <p:spPr>
              <a:xfrm>
                <a:off x="5620201" y="1062343"/>
                <a:ext cx="563700" cy="983343"/>
              </a:xfrm>
              <a:prstGeom prst="rect">
                <a:avLst/>
              </a:prstGeom>
            </p:spPr>
          </p:pic>
          <p:pic>
            <p:nvPicPr>
              <p:cNvPr id="48" name="Image 47">
                <a:extLst>
                  <a:ext uri="{FF2B5EF4-FFF2-40B4-BE49-F238E27FC236}">
                    <a16:creationId xmlns:a16="http://schemas.microsoft.com/office/drawing/2014/main" id="{67C7915F-A238-B199-0DF4-DB628426AB6C}"/>
                  </a:ext>
                </a:extLst>
              </p:cNvPr>
              <p:cNvPicPr>
                <a:picLocks noChangeAspect="1"/>
              </p:cNvPicPr>
              <p:nvPr/>
            </p:nvPicPr>
            <p:blipFill>
              <a:blip r:embed="rId11"/>
              <a:stretch>
                <a:fillRect/>
              </a:stretch>
            </p:blipFill>
            <p:spPr>
              <a:xfrm>
                <a:off x="5886134" y="1313260"/>
                <a:ext cx="597728" cy="285279"/>
              </a:xfrm>
              <a:prstGeom prst="rect">
                <a:avLst/>
              </a:prstGeom>
            </p:spPr>
          </p:pic>
          <p:pic>
            <p:nvPicPr>
              <p:cNvPr id="51" name="Image 50">
                <a:extLst>
                  <a:ext uri="{FF2B5EF4-FFF2-40B4-BE49-F238E27FC236}">
                    <a16:creationId xmlns:a16="http://schemas.microsoft.com/office/drawing/2014/main" id="{70A6A9FE-5985-AFFB-32ED-C2330898FDFA}"/>
                  </a:ext>
                </a:extLst>
              </p:cNvPr>
              <p:cNvPicPr>
                <a:picLocks noChangeAspect="1"/>
              </p:cNvPicPr>
              <p:nvPr/>
            </p:nvPicPr>
            <p:blipFill>
              <a:blip r:embed="rId3"/>
              <a:stretch>
                <a:fillRect/>
              </a:stretch>
            </p:blipFill>
            <p:spPr>
              <a:xfrm>
                <a:off x="5935941" y="1727230"/>
                <a:ext cx="517699" cy="370275"/>
              </a:xfrm>
              <a:prstGeom prst="rect">
                <a:avLst/>
              </a:prstGeom>
            </p:spPr>
          </p:pic>
        </p:grpSp>
        <p:sp>
          <p:nvSpPr>
            <p:cNvPr id="241" name="ZoneTexte 240">
              <a:extLst>
                <a:ext uri="{FF2B5EF4-FFF2-40B4-BE49-F238E27FC236}">
                  <a16:creationId xmlns:a16="http://schemas.microsoft.com/office/drawing/2014/main" id="{D5A42934-43F1-3BDF-0DC8-E5C41F866A21}"/>
                </a:ext>
              </a:extLst>
            </p:cNvPr>
            <p:cNvSpPr txBox="1"/>
            <p:nvPr/>
          </p:nvSpPr>
          <p:spPr>
            <a:xfrm>
              <a:off x="4695670" y="979306"/>
              <a:ext cx="449656"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grpSp>
      <p:grpSp>
        <p:nvGrpSpPr>
          <p:cNvPr id="256" name="Groupe 255">
            <a:extLst>
              <a:ext uri="{FF2B5EF4-FFF2-40B4-BE49-F238E27FC236}">
                <a16:creationId xmlns:a16="http://schemas.microsoft.com/office/drawing/2014/main" id="{CE815DB7-5C3B-F648-2328-4C40FBFE9FDB}"/>
              </a:ext>
            </a:extLst>
          </p:cNvPr>
          <p:cNvGrpSpPr/>
          <p:nvPr/>
        </p:nvGrpSpPr>
        <p:grpSpPr>
          <a:xfrm>
            <a:off x="1654542" y="808592"/>
            <a:ext cx="3218383" cy="1628843"/>
            <a:chOff x="1654542" y="808592"/>
            <a:chExt cx="3218383" cy="1628843"/>
          </a:xfrm>
        </p:grpSpPr>
        <p:sp>
          <p:nvSpPr>
            <p:cNvPr id="34" name="Flèche vers la droite 33">
              <a:extLst>
                <a:ext uri="{FF2B5EF4-FFF2-40B4-BE49-F238E27FC236}">
                  <a16:creationId xmlns:a16="http://schemas.microsoft.com/office/drawing/2014/main" id="{BF14F64A-25A8-EED6-D26D-BF0DE0F1E074}"/>
                </a:ext>
              </a:extLst>
            </p:cNvPr>
            <p:cNvSpPr/>
            <p:nvPr/>
          </p:nvSpPr>
          <p:spPr>
            <a:xfrm>
              <a:off x="1654542" y="1034405"/>
              <a:ext cx="1676454" cy="46097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latin typeface="Verdana" panose="020B0604030504040204" pitchFamily="34" charset="0"/>
                <a:ea typeface="Verdana" panose="020B0604030504040204" pitchFamily="34" charset="0"/>
                <a:cs typeface="Verdana" panose="020B0604030504040204" pitchFamily="34" charset="0"/>
              </a:endParaRPr>
            </a:p>
          </p:txBody>
        </p:sp>
        <p:grpSp>
          <p:nvGrpSpPr>
            <p:cNvPr id="36" name="Groupe 35">
              <a:extLst>
                <a:ext uri="{FF2B5EF4-FFF2-40B4-BE49-F238E27FC236}">
                  <a16:creationId xmlns:a16="http://schemas.microsoft.com/office/drawing/2014/main" id="{5ECFD485-B666-BFF9-C409-1321B2882708}"/>
                </a:ext>
              </a:extLst>
            </p:cNvPr>
            <p:cNvGrpSpPr/>
            <p:nvPr/>
          </p:nvGrpSpPr>
          <p:grpSpPr>
            <a:xfrm>
              <a:off x="3286913" y="808592"/>
              <a:ext cx="1140973" cy="910762"/>
              <a:chOff x="3221840" y="1180799"/>
              <a:chExt cx="1417007" cy="1131102"/>
            </a:xfrm>
          </p:grpSpPr>
          <p:pic>
            <p:nvPicPr>
              <p:cNvPr id="9" name="Image 8">
                <a:extLst>
                  <a:ext uri="{FF2B5EF4-FFF2-40B4-BE49-F238E27FC236}">
                    <a16:creationId xmlns:a16="http://schemas.microsoft.com/office/drawing/2014/main" id="{FCF9273E-0339-C0BF-CF91-5E57854251F6}"/>
                  </a:ext>
                </a:extLst>
              </p:cNvPr>
              <p:cNvPicPr>
                <a:picLocks noChangeAspect="1"/>
              </p:cNvPicPr>
              <p:nvPr/>
            </p:nvPicPr>
            <p:blipFill>
              <a:blip r:embed="rId2"/>
              <a:stretch>
                <a:fillRect/>
              </a:stretch>
            </p:blipFill>
            <p:spPr>
              <a:xfrm>
                <a:off x="3221840" y="1180799"/>
                <a:ext cx="571500" cy="996950"/>
              </a:xfrm>
              <a:prstGeom prst="rect">
                <a:avLst/>
              </a:prstGeom>
            </p:spPr>
          </p:pic>
          <p:pic>
            <p:nvPicPr>
              <p:cNvPr id="17" name="Image 16">
                <a:extLst>
                  <a:ext uri="{FF2B5EF4-FFF2-40B4-BE49-F238E27FC236}">
                    <a16:creationId xmlns:a16="http://schemas.microsoft.com/office/drawing/2014/main" id="{0E8A8B9B-722D-5FC1-7706-477EE728F7D0}"/>
                  </a:ext>
                </a:extLst>
              </p:cNvPr>
              <p:cNvPicPr>
                <a:picLocks noChangeAspect="1"/>
              </p:cNvPicPr>
              <p:nvPr/>
            </p:nvPicPr>
            <p:blipFill>
              <a:blip r:embed="rId12"/>
              <a:stretch>
                <a:fillRect/>
              </a:stretch>
            </p:blipFill>
            <p:spPr>
              <a:xfrm>
                <a:off x="3609157" y="1320067"/>
                <a:ext cx="1029690" cy="991834"/>
              </a:xfrm>
              <a:prstGeom prst="rect">
                <a:avLst/>
              </a:prstGeom>
            </p:spPr>
          </p:pic>
        </p:grpSp>
        <p:sp>
          <p:nvSpPr>
            <p:cNvPr id="38" name="ZoneTexte 37">
              <a:extLst>
                <a:ext uri="{FF2B5EF4-FFF2-40B4-BE49-F238E27FC236}">
                  <a16:creationId xmlns:a16="http://schemas.microsoft.com/office/drawing/2014/main" id="{54B14CCD-CC1F-BB50-3246-32268BE3BA76}"/>
                </a:ext>
              </a:extLst>
            </p:cNvPr>
            <p:cNvSpPr txBox="1"/>
            <p:nvPr/>
          </p:nvSpPr>
          <p:spPr>
            <a:xfrm>
              <a:off x="2841876" y="1782221"/>
              <a:ext cx="2031049" cy="400110"/>
            </a:xfrm>
            <a:prstGeom prst="rect">
              <a:avLst/>
            </a:prstGeom>
            <a:noFill/>
            <a:effectLst/>
          </p:spPr>
          <p:txBody>
            <a:bodyPr wrap="square">
              <a:spAutoFit/>
            </a:bodyPr>
            <a:lstStyle/>
            <a:p>
              <a:pPr algn="ctr"/>
              <a:r>
                <a:rPr lang="fr-BE" sz="1000" dirty="0">
                  <a:effectLst/>
                  <a:latin typeface="Verdana" panose="020B0604030504040204" pitchFamily="34" charset="0"/>
                  <a:ea typeface="Verdana" panose="020B0604030504040204" pitchFamily="34" charset="0"/>
                  <a:cs typeface="Verdana" panose="020B0604030504040204" pitchFamily="34" charset="0"/>
                </a:rPr>
                <a:t>Transfer of the</a:t>
              </a:r>
              <a:r>
                <a:rPr lang="nl-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a:latin typeface="Verdana" panose="020B0604030504040204" pitchFamily="34" charset="0"/>
                  <a:ea typeface="Verdana" panose="020B0604030504040204" pitchFamily="34" charset="0"/>
                  <a:cs typeface="Verdana" panose="020B0604030504040204" pitchFamily="34" charset="0"/>
                </a:rPr>
                <a:t>p</a:t>
              </a:r>
              <a:r>
                <a:rPr lang="fr-BE" sz="1000" dirty="0">
                  <a:effectLst/>
                  <a:latin typeface="Verdana" panose="020B0604030504040204" pitchFamily="34" charset="0"/>
                  <a:ea typeface="Verdana" panose="020B0604030504040204" pitchFamily="34" charset="0"/>
                  <a:cs typeface="Verdana" panose="020B0604030504040204" pitchFamily="34" charset="0"/>
                </a:rPr>
                <a:t>rescription to the </a:t>
              </a:r>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21" name="ZoneTexte 220">
              <a:extLst>
                <a:ext uri="{FF2B5EF4-FFF2-40B4-BE49-F238E27FC236}">
                  <a16:creationId xmlns:a16="http://schemas.microsoft.com/office/drawing/2014/main" id="{DF82AFFF-6EDD-3A8E-1B31-5F66F7F9A1A3}"/>
                </a:ext>
              </a:extLst>
            </p:cNvPr>
            <p:cNvSpPr txBox="1"/>
            <p:nvPr/>
          </p:nvSpPr>
          <p:spPr>
            <a:xfrm>
              <a:off x="3000073" y="2191214"/>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40" name="ZoneTexte 239">
              <a:extLst>
                <a:ext uri="{FF2B5EF4-FFF2-40B4-BE49-F238E27FC236}">
                  <a16:creationId xmlns:a16="http://schemas.microsoft.com/office/drawing/2014/main" id="{B21D363C-E75A-26B8-9D48-D09202640C6B}"/>
                </a:ext>
              </a:extLst>
            </p:cNvPr>
            <p:cNvSpPr txBox="1"/>
            <p:nvPr/>
          </p:nvSpPr>
          <p:spPr>
            <a:xfrm>
              <a:off x="2432821" y="979306"/>
              <a:ext cx="59468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grpSp>
      <p:sp>
        <p:nvSpPr>
          <p:cNvPr id="259" name="ZoneTexte 258">
            <a:extLst>
              <a:ext uri="{FF2B5EF4-FFF2-40B4-BE49-F238E27FC236}">
                <a16:creationId xmlns:a16="http://schemas.microsoft.com/office/drawing/2014/main" id="{5C56009D-2106-05B8-398D-85BF69A557EF}"/>
              </a:ext>
            </a:extLst>
          </p:cNvPr>
          <p:cNvSpPr txBox="1"/>
          <p:nvPr/>
        </p:nvSpPr>
        <p:spPr>
          <a:xfrm>
            <a:off x="9042399" y="5688564"/>
            <a:ext cx="595268"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sp>
        <p:nvSpPr>
          <p:cNvPr id="260" name="ZoneTexte 259">
            <a:extLst>
              <a:ext uri="{FF2B5EF4-FFF2-40B4-BE49-F238E27FC236}">
                <a16:creationId xmlns:a16="http://schemas.microsoft.com/office/drawing/2014/main" id="{11C07E62-E890-F5D3-EFD0-658265AE9DDB}"/>
              </a:ext>
            </a:extLst>
          </p:cNvPr>
          <p:cNvSpPr txBox="1"/>
          <p:nvPr/>
        </p:nvSpPr>
        <p:spPr>
          <a:xfrm>
            <a:off x="9042400" y="6001068"/>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CPOE</a:t>
            </a:r>
          </a:p>
        </p:txBody>
      </p:sp>
      <p:sp>
        <p:nvSpPr>
          <p:cNvPr id="261" name="ZoneTexte 260">
            <a:extLst>
              <a:ext uri="{FF2B5EF4-FFF2-40B4-BE49-F238E27FC236}">
                <a16:creationId xmlns:a16="http://schemas.microsoft.com/office/drawing/2014/main" id="{E3BE9C27-02A0-3CFA-1BA1-A66B5FABB588}"/>
              </a:ext>
            </a:extLst>
          </p:cNvPr>
          <p:cNvSpPr txBox="1"/>
          <p:nvPr/>
        </p:nvSpPr>
        <p:spPr>
          <a:xfrm>
            <a:off x="9042398" y="6310701"/>
            <a:ext cx="595269"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PIS</a:t>
            </a:r>
          </a:p>
        </p:txBody>
      </p:sp>
      <p:sp>
        <p:nvSpPr>
          <p:cNvPr id="263" name="ZoneTexte 262">
            <a:extLst>
              <a:ext uri="{FF2B5EF4-FFF2-40B4-BE49-F238E27FC236}">
                <a16:creationId xmlns:a16="http://schemas.microsoft.com/office/drawing/2014/main" id="{84ACDADF-840B-39D7-2984-4A18D26D3203}"/>
              </a:ext>
            </a:extLst>
          </p:cNvPr>
          <p:cNvSpPr txBox="1"/>
          <p:nvPr/>
        </p:nvSpPr>
        <p:spPr>
          <a:xfrm>
            <a:off x="9619048" y="6000623"/>
            <a:ext cx="25729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Computerized</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Physician</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Order</a:t>
            </a:r>
            <a:r>
              <a:rPr lang="fr-BE" sz="1000" dirty="0">
                <a:effectLst/>
                <a:latin typeface="Verdana" panose="020B0604030504040204" pitchFamily="34" charset="0"/>
                <a:ea typeface="Verdana" panose="020B0604030504040204" pitchFamily="34" charset="0"/>
                <a:cs typeface="Verdana" panose="020B0604030504040204" pitchFamily="34" charset="0"/>
              </a:rPr>
              <a:t> Entry</a:t>
            </a:r>
          </a:p>
        </p:txBody>
      </p:sp>
      <p:sp>
        <p:nvSpPr>
          <p:cNvPr id="264" name="ZoneTexte 263">
            <a:extLst>
              <a:ext uri="{FF2B5EF4-FFF2-40B4-BE49-F238E27FC236}">
                <a16:creationId xmlns:a16="http://schemas.microsoft.com/office/drawing/2014/main" id="{7DCFB99F-0E91-EFAC-B2BF-5875643F33F7}"/>
              </a:ext>
            </a:extLst>
          </p:cNvPr>
          <p:cNvSpPr txBox="1"/>
          <p:nvPr/>
        </p:nvSpPr>
        <p:spPr>
          <a:xfrm>
            <a:off x="9619048" y="6307984"/>
            <a:ext cx="2471352" cy="246221"/>
          </a:xfrm>
          <a:prstGeom prst="rect">
            <a:avLst/>
          </a:prstGeom>
          <a:noFill/>
          <a:effectLst/>
        </p:spPr>
        <p:txBody>
          <a:bodyPr wrap="square">
            <a:spAutoFit/>
          </a:bodyPr>
          <a:lstStyle/>
          <a:p>
            <a:r>
              <a:rPr lang="fr-BE" sz="1000" dirty="0" err="1">
                <a:effectLst/>
                <a:latin typeface="Verdana" panose="020B0604030504040204" pitchFamily="34" charset="0"/>
                <a:ea typeface="Verdana" panose="020B0604030504040204" pitchFamily="34" charset="0"/>
                <a:cs typeface="Verdana" panose="020B0604030504040204" pitchFamily="34" charset="0"/>
              </a:rPr>
              <a:t>Pharmacy</a:t>
            </a:r>
            <a:r>
              <a:rPr lang="fr-BE" sz="1000" dirty="0">
                <a:effectLst/>
                <a:latin typeface="Verdana" panose="020B0604030504040204" pitchFamily="34" charset="0"/>
                <a:ea typeface="Verdana" panose="020B0604030504040204" pitchFamily="34" charset="0"/>
                <a:cs typeface="Verdana" panose="020B0604030504040204" pitchFamily="34" charset="0"/>
              </a:rPr>
              <a:t> Information </a:t>
            </a:r>
            <a:r>
              <a:rPr lang="fr-BE" sz="1000" dirty="0" err="1">
                <a:effectLst/>
                <a:latin typeface="Verdana" panose="020B0604030504040204" pitchFamily="34" charset="0"/>
                <a:ea typeface="Verdana" panose="020B0604030504040204" pitchFamily="34" charset="0"/>
                <a:cs typeface="Verdana" panose="020B0604030504040204" pitchFamily="34" charset="0"/>
              </a:rPr>
              <a:t>Svstem</a:t>
            </a:r>
            <a:endParaRPr lang="fr-BE" sz="10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2" name="Titre 1">
            <a:extLst>
              <a:ext uri="{FF2B5EF4-FFF2-40B4-BE49-F238E27FC236}">
                <a16:creationId xmlns:a16="http://schemas.microsoft.com/office/drawing/2014/main" id="{F683300C-5AA5-FD12-E817-8CFFB38B9A30}"/>
              </a:ext>
            </a:extLst>
          </p:cNvPr>
          <p:cNvSpPr>
            <a:spLocks noGrp="1"/>
          </p:cNvSpPr>
          <p:nvPr>
            <p:ph type="title"/>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Where the standards fit in the process map </a:t>
            </a:r>
            <a:endParaRPr lang="fr-FR" dirty="0"/>
          </a:p>
        </p:txBody>
      </p:sp>
      <p:grpSp>
        <p:nvGrpSpPr>
          <p:cNvPr id="14" name="Groupe 13">
            <a:extLst>
              <a:ext uri="{FF2B5EF4-FFF2-40B4-BE49-F238E27FC236}">
                <a16:creationId xmlns:a16="http://schemas.microsoft.com/office/drawing/2014/main" id="{541D8744-0D69-3FB4-7A77-98D618A934C1}"/>
              </a:ext>
            </a:extLst>
          </p:cNvPr>
          <p:cNvGrpSpPr/>
          <p:nvPr/>
        </p:nvGrpSpPr>
        <p:grpSpPr>
          <a:xfrm>
            <a:off x="668535" y="972601"/>
            <a:ext cx="2091281" cy="1464835"/>
            <a:chOff x="668535" y="972601"/>
            <a:chExt cx="2091281" cy="1464835"/>
          </a:xfrm>
        </p:grpSpPr>
        <p:grpSp>
          <p:nvGrpSpPr>
            <p:cNvPr id="16" name="Groupe 15">
              <a:extLst>
                <a:ext uri="{FF2B5EF4-FFF2-40B4-BE49-F238E27FC236}">
                  <a16:creationId xmlns:a16="http://schemas.microsoft.com/office/drawing/2014/main" id="{E1CA0AEE-A61A-494E-6367-6920BF432FAB}"/>
                </a:ext>
              </a:extLst>
            </p:cNvPr>
            <p:cNvGrpSpPr/>
            <p:nvPr/>
          </p:nvGrpSpPr>
          <p:grpSpPr>
            <a:xfrm>
              <a:off x="1204237" y="972601"/>
              <a:ext cx="1173994" cy="777770"/>
              <a:chOff x="1037107" y="1226351"/>
              <a:chExt cx="1438116" cy="952751"/>
            </a:xfrm>
          </p:grpSpPr>
          <p:pic>
            <p:nvPicPr>
              <p:cNvPr id="22" name="Image 21">
                <a:extLst>
                  <a:ext uri="{FF2B5EF4-FFF2-40B4-BE49-F238E27FC236}">
                    <a16:creationId xmlns:a16="http://schemas.microsoft.com/office/drawing/2014/main" id="{954DF7F7-F711-CC6A-01E7-B89BD6B145FE}"/>
                  </a:ext>
                </a:extLst>
              </p:cNvPr>
              <p:cNvPicPr>
                <a:picLocks noChangeAspect="1"/>
              </p:cNvPicPr>
              <p:nvPr/>
            </p:nvPicPr>
            <p:blipFill>
              <a:blip r:embed="rId13"/>
              <a:srcRect/>
              <a:stretch/>
            </p:blipFill>
            <p:spPr>
              <a:xfrm>
                <a:off x="1037107" y="1226351"/>
                <a:ext cx="1438116" cy="952751"/>
              </a:xfrm>
              <a:prstGeom prst="rect">
                <a:avLst/>
              </a:prstGeom>
            </p:spPr>
          </p:pic>
          <p:pic>
            <p:nvPicPr>
              <p:cNvPr id="23" name="Image 22">
                <a:extLst>
                  <a:ext uri="{FF2B5EF4-FFF2-40B4-BE49-F238E27FC236}">
                    <a16:creationId xmlns:a16="http://schemas.microsoft.com/office/drawing/2014/main" id="{0DDD6180-5F5F-9939-7ED4-0EE9506A17E6}"/>
                  </a:ext>
                </a:extLst>
              </p:cNvPr>
              <p:cNvPicPr>
                <a:picLocks noChangeAspect="1"/>
              </p:cNvPicPr>
              <p:nvPr/>
            </p:nvPicPr>
            <p:blipFill>
              <a:blip r:embed="rId14"/>
              <a:stretch>
                <a:fillRect/>
              </a:stretch>
            </p:blipFill>
            <p:spPr>
              <a:xfrm>
                <a:off x="1249845" y="1289145"/>
                <a:ext cx="1014765" cy="732886"/>
              </a:xfrm>
              <a:prstGeom prst="rect">
                <a:avLst/>
              </a:prstGeom>
            </p:spPr>
          </p:pic>
        </p:grpSp>
        <p:sp>
          <p:nvSpPr>
            <p:cNvPr id="18" name="ZoneTexte 17">
              <a:extLst>
                <a:ext uri="{FF2B5EF4-FFF2-40B4-BE49-F238E27FC236}">
                  <a16:creationId xmlns:a16="http://schemas.microsoft.com/office/drawing/2014/main" id="{242BF6ED-D7D0-EBDB-B908-A907E684FFFB}"/>
                </a:ext>
              </a:extLst>
            </p:cNvPr>
            <p:cNvSpPr txBox="1"/>
            <p:nvPr/>
          </p:nvSpPr>
          <p:spPr>
            <a:xfrm>
              <a:off x="728767" y="1782221"/>
              <a:ext cx="2031049" cy="246221"/>
            </a:xfrm>
            <a:prstGeom prst="rect">
              <a:avLst/>
            </a:prstGeom>
            <a:noFill/>
            <a:effectLst/>
          </p:spPr>
          <p:txBody>
            <a:bodyPr wrap="square">
              <a:spAutoFit/>
            </a:bodyPr>
            <a:lstStyle/>
            <a:p>
              <a:pPr algn="ctr"/>
              <a:r>
                <a:rPr lang="fr-BE" sz="1000" dirty="0" err="1">
                  <a:effectLst/>
                  <a:latin typeface="Verdana" panose="020B0604030504040204" pitchFamily="34" charset="0"/>
                  <a:ea typeface="Verdana" panose="020B0604030504040204" pitchFamily="34" charset="0"/>
                  <a:cs typeface="Verdana" panose="020B0604030504040204" pitchFamily="34" charset="0"/>
                </a:rPr>
                <a:t>Electronic</a:t>
              </a:r>
              <a:r>
                <a:rPr lang="fr-BE" sz="1000" dirty="0">
                  <a:effectLst/>
                  <a:latin typeface="Verdana" panose="020B0604030504040204" pitchFamily="34" charset="0"/>
                  <a:ea typeface="Verdana" panose="020B0604030504040204" pitchFamily="34" charset="0"/>
                  <a:cs typeface="Verdana" panose="020B0604030504040204" pitchFamily="34" charset="0"/>
                </a:rPr>
                <a:t> </a:t>
              </a:r>
              <a:r>
                <a:rPr lang="fr-BE" sz="1000" dirty="0" err="1">
                  <a:effectLst/>
                  <a:latin typeface="Verdana" panose="020B0604030504040204" pitchFamily="34" charset="0"/>
                  <a:ea typeface="Verdana" panose="020B0604030504040204" pitchFamily="34" charset="0"/>
                  <a:cs typeface="Verdana" panose="020B0604030504040204" pitchFamily="34" charset="0"/>
                </a:rPr>
                <a:t>Health</a:t>
              </a:r>
              <a:r>
                <a:rPr lang="fr-BE" sz="1000" dirty="0">
                  <a:effectLst/>
                  <a:latin typeface="Verdana" panose="020B0604030504040204" pitchFamily="34" charset="0"/>
                  <a:ea typeface="Verdana" panose="020B0604030504040204" pitchFamily="34" charset="0"/>
                  <a:cs typeface="Verdana" panose="020B0604030504040204" pitchFamily="34" charset="0"/>
                </a:rPr>
                <a:t> Record</a:t>
              </a:r>
            </a:p>
          </p:txBody>
        </p:sp>
        <p:sp>
          <p:nvSpPr>
            <p:cNvPr id="19" name="ZoneTexte 18">
              <a:extLst>
                <a:ext uri="{FF2B5EF4-FFF2-40B4-BE49-F238E27FC236}">
                  <a16:creationId xmlns:a16="http://schemas.microsoft.com/office/drawing/2014/main" id="{440F720F-77BC-3555-971B-B2544A928908}"/>
                </a:ext>
              </a:extLst>
            </p:cNvPr>
            <p:cNvSpPr txBox="1"/>
            <p:nvPr/>
          </p:nvSpPr>
          <p:spPr>
            <a:xfrm>
              <a:off x="927847" y="2191215"/>
              <a:ext cx="1695597" cy="246221"/>
            </a:xfrm>
            <a:prstGeom prst="rect">
              <a:avLst/>
            </a:prstGeom>
            <a:solidFill>
              <a:schemeClr val="accent4"/>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GTIN  / GSRN (+SRIN) </a:t>
              </a:r>
            </a:p>
          </p:txBody>
        </p:sp>
        <p:sp>
          <p:nvSpPr>
            <p:cNvPr id="21" name="ZoneTexte 20">
              <a:extLst>
                <a:ext uri="{FF2B5EF4-FFF2-40B4-BE49-F238E27FC236}">
                  <a16:creationId xmlns:a16="http://schemas.microsoft.com/office/drawing/2014/main" id="{E88543B0-1EDF-A2F2-6F4C-8ED267010AFA}"/>
                </a:ext>
              </a:extLst>
            </p:cNvPr>
            <p:cNvSpPr txBox="1"/>
            <p:nvPr/>
          </p:nvSpPr>
          <p:spPr>
            <a:xfrm>
              <a:off x="668535" y="997950"/>
              <a:ext cx="465754" cy="246221"/>
            </a:xfrm>
            <a:prstGeom prst="rect">
              <a:avLst/>
            </a:prstGeom>
            <a:solidFill>
              <a:schemeClr val="accent6"/>
            </a:solidFill>
            <a:effectLst/>
          </p:spPr>
          <p:txBody>
            <a:bodyPr wrap="square">
              <a:spAutoFit/>
            </a:bodyPr>
            <a:lstStyle/>
            <a:p>
              <a:pPr algn="ctr">
                <a:defRPr/>
              </a:pPr>
              <a:r>
                <a:rPr kumimoji="0" lang="en-US" sz="1000" i="0" u="none" strike="noStrike" kern="1200" cap="none" spc="0" normalizeH="0" baseline="0" noProof="0" dirty="0">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EHR</a:t>
              </a:r>
            </a:p>
          </p:txBody>
        </p:sp>
      </p:grpSp>
    </p:spTree>
    <p:extLst>
      <p:ext uri="{BB962C8B-B14F-4D97-AF65-F5344CB8AC3E}">
        <p14:creationId xmlns:p14="http://schemas.microsoft.com/office/powerpoint/2010/main" val="2997749104"/>
      </p:ext>
    </p:extLst>
  </p:cSld>
  <p:clrMapOvr>
    <a:masterClrMapping/>
  </p:clrMapOvr>
</p:sld>
</file>

<file path=ppt/theme/theme1.xml><?xml version="1.0" encoding="utf-8"?>
<a:theme xmlns:a="http://schemas.openxmlformats.org/drawingml/2006/main" name="Thème Office 2013 – 2022">
  <a:themeElements>
    <a:clrScheme name="Personnalisé 1">
      <a:dk1>
        <a:srgbClr val="000000"/>
      </a:dk1>
      <a:lt1>
        <a:srgbClr val="FFFFFF"/>
      </a:lt1>
      <a:dk2>
        <a:srgbClr val="213368"/>
      </a:dk2>
      <a:lt2>
        <a:srgbClr val="DDDDDD"/>
      </a:lt2>
      <a:accent1>
        <a:srgbClr val="98E1F2"/>
      </a:accent1>
      <a:accent2>
        <a:srgbClr val="C6E4D2"/>
      </a:accent2>
      <a:accent3>
        <a:srgbClr val="CBE2A9"/>
      </a:accent3>
      <a:accent4>
        <a:srgbClr val="FBDFA6"/>
      </a:accent4>
      <a:accent5>
        <a:srgbClr val="F6B6CC"/>
      </a:accent5>
      <a:accent6>
        <a:srgbClr val="E8CFE2"/>
      </a:accent6>
      <a:hlink>
        <a:srgbClr val="00B6DE"/>
      </a:hlink>
      <a:folHlink>
        <a:srgbClr val="213368"/>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1435</Words>
  <Application>Microsoft Macintosh PowerPoint</Application>
  <PresentationFormat>Grand écran</PresentationFormat>
  <Paragraphs>298</Paragraphs>
  <Slides>15</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15</vt:i4>
      </vt:variant>
    </vt:vector>
  </HeadingPairs>
  <TitlesOfParts>
    <vt:vector size="18" baseType="lpstr">
      <vt:lpstr>Arial</vt:lpstr>
      <vt:lpstr>Verdana</vt:lpstr>
      <vt:lpstr>Thème Office 2013 – 2022</vt:lpstr>
      <vt:lpstr>Definition of business process</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Where the standards fit in the process map </vt:lpstr>
      <vt:lpstr>Benefits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André Thijsen (visible)</dc:creator>
  <cp:lastModifiedBy>André Thijsen (visible)</cp:lastModifiedBy>
  <cp:revision>50</cp:revision>
  <dcterms:created xsi:type="dcterms:W3CDTF">2023-01-10T11:12:26Z</dcterms:created>
  <dcterms:modified xsi:type="dcterms:W3CDTF">2024-05-14T14:27:20Z</dcterms:modified>
</cp:coreProperties>
</file>